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80" r:id="rId3"/>
    <p:sldId id="512" r:id="rId4"/>
    <p:sldId id="417" r:id="rId5"/>
    <p:sldId id="470" r:id="rId6"/>
    <p:sldId id="375" r:id="rId7"/>
    <p:sldId id="382" r:id="rId8"/>
    <p:sldId id="438" r:id="rId9"/>
    <p:sldId id="458" r:id="rId10"/>
    <p:sldId id="447" r:id="rId11"/>
    <p:sldId id="261" r:id="rId12"/>
    <p:sldId id="459" r:id="rId13"/>
    <p:sldId id="460" r:id="rId14"/>
    <p:sldId id="314" r:id="rId15"/>
    <p:sldId id="262" r:id="rId16"/>
    <p:sldId id="263" r:id="rId17"/>
    <p:sldId id="264" r:id="rId18"/>
    <p:sldId id="257" r:id="rId19"/>
    <p:sldId id="258" r:id="rId20"/>
    <p:sldId id="265" r:id="rId21"/>
    <p:sldId id="259" r:id="rId22"/>
    <p:sldId id="266" r:id="rId23"/>
    <p:sldId id="267" r:id="rId24"/>
    <p:sldId id="268" r:id="rId25"/>
    <p:sldId id="269" r:id="rId26"/>
    <p:sldId id="260" r:id="rId27"/>
    <p:sldId id="462" r:id="rId2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-18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50"/>
  </p:normalViewPr>
  <p:slideViewPr>
    <p:cSldViewPr snapToGrid="0" snapToObjects="1">
      <p:cViewPr varScale="1">
        <p:scale>
          <a:sx n="81" d="100"/>
          <a:sy n="81" d="100"/>
        </p:scale>
        <p:origin x="96" y="5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dvorakova\Desktop\RADANAL_Biomarkery%20v%20mo&#269;i_vyhodnocen&#23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'Výsledky po dnech'!$H$1</c:f>
              <c:strCache>
                <c:ptCount val="1"/>
                <c:pt idx="0">
                  <c:v>Průměr (uC)</c:v>
                </c:pt>
              </c:strCache>
            </c:strRef>
          </c:tx>
          <c:spPr>
            <a:ln w="2222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'Výsledky po dnech'!$G$2:$G$366</c:f>
              <c:numCache>
                <c:formatCode>m/d/yyyy</c:formatCode>
                <c:ptCount val="365"/>
                <c:pt idx="0">
                  <c:v>43070</c:v>
                </c:pt>
                <c:pt idx="1">
                  <c:v>43071</c:v>
                </c:pt>
                <c:pt idx="2">
                  <c:v>43072</c:v>
                </c:pt>
                <c:pt idx="3">
                  <c:v>43073</c:v>
                </c:pt>
                <c:pt idx="4">
                  <c:v>43074</c:v>
                </c:pt>
                <c:pt idx="5">
                  <c:v>43075</c:v>
                </c:pt>
                <c:pt idx="6">
                  <c:v>43076</c:v>
                </c:pt>
                <c:pt idx="7">
                  <c:v>43077</c:v>
                </c:pt>
                <c:pt idx="8">
                  <c:v>43078</c:v>
                </c:pt>
                <c:pt idx="9">
                  <c:v>43079</c:v>
                </c:pt>
                <c:pt idx="10">
                  <c:v>43080</c:v>
                </c:pt>
                <c:pt idx="11">
                  <c:v>43081</c:v>
                </c:pt>
                <c:pt idx="12">
                  <c:v>43082</c:v>
                </c:pt>
                <c:pt idx="13">
                  <c:v>43083</c:v>
                </c:pt>
                <c:pt idx="14">
                  <c:v>43084</c:v>
                </c:pt>
                <c:pt idx="15">
                  <c:v>43085</c:v>
                </c:pt>
                <c:pt idx="16">
                  <c:v>43086</c:v>
                </c:pt>
                <c:pt idx="17">
                  <c:v>43087</c:v>
                </c:pt>
                <c:pt idx="18">
                  <c:v>43088</c:v>
                </c:pt>
                <c:pt idx="19">
                  <c:v>43089</c:v>
                </c:pt>
                <c:pt idx="20">
                  <c:v>43090</c:v>
                </c:pt>
                <c:pt idx="21">
                  <c:v>43091</c:v>
                </c:pt>
                <c:pt idx="22">
                  <c:v>43092</c:v>
                </c:pt>
                <c:pt idx="23">
                  <c:v>43093</c:v>
                </c:pt>
                <c:pt idx="24">
                  <c:v>43094</c:v>
                </c:pt>
                <c:pt idx="25">
                  <c:v>43095</c:v>
                </c:pt>
                <c:pt idx="26">
                  <c:v>43096</c:v>
                </c:pt>
                <c:pt idx="27">
                  <c:v>43097</c:v>
                </c:pt>
                <c:pt idx="28">
                  <c:v>43098</c:v>
                </c:pt>
                <c:pt idx="29">
                  <c:v>43099</c:v>
                </c:pt>
                <c:pt idx="30">
                  <c:v>43100</c:v>
                </c:pt>
                <c:pt idx="31">
                  <c:v>43101</c:v>
                </c:pt>
                <c:pt idx="32">
                  <c:v>43102</c:v>
                </c:pt>
                <c:pt idx="33">
                  <c:v>43103</c:v>
                </c:pt>
                <c:pt idx="34">
                  <c:v>43104</c:v>
                </c:pt>
                <c:pt idx="35">
                  <c:v>43105</c:v>
                </c:pt>
                <c:pt idx="36">
                  <c:v>43106</c:v>
                </c:pt>
                <c:pt idx="37">
                  <c:v>43107</c:v>
                </c:pt>
                <c:pt idx="38">
                  <c:v>43108</c:v>
                </c:pt>
                <c:pt idx="39">
                  <c:v>43109</c:v>
                </c:pt>
                <c:pt idx="40">
                  <c:v>43110</c:v>
                </c:pt>
                <c:pt idx="41">
                  <c:v>43111</c:v>
                </c:pt>
                <c:pt idx="42">
                  <c:v>43112</c:v>
                </c:pt>
                <c:pt idx="43">
                  <c:v>43113</c:v>
                </c:pt>
                <c:pt idx="44">
                  <c:v>43114</c:v>
                </c:pt>
                <c:pt idx="45">
                  <c:v>43115</c:v>
                </c:pt>
                <c:pt idx="46">
                  <c:v>43116</c:v>
                </c:pt>
                <c:pt idx="47">
                  <c:v>43117</c:v>
                </c:pt>
                <c:pt idx="48">
                  <c:v>43118</c:v>
                </c:pt>
                <c:pt idx="49">
                  <c:v>43119</c:v>
                </c:pt>
                <c:pt idx="50">
                  <c:v>43120</c:v>
                </c:pt>
                <c:pt idx="51">
                  <c:v>43121</c:v>
                </c:pt>
                <c:pt idx="52">
                  <c:v>43122</c:v>
                </c:pt>
                <c:pt idx="53">
                  <c:v>43123</c:v>
                </c:pt>
                <c:pt idx="54">
                  <c:v>43124</c:v>
                </c:pt>
                <c:pt idx="55">
                  <c:v>43125</c:v>
                </c:pt>
                <c:pt idx="56">
                  <c:v>43126</c:v>
                </c:pt>
                <c:pt idx="57">
                  <c:v>43127</c:v>
                </c:pt>
                <c:pt idx="58">
                  <c:v>43128</c:v>
                </c:pt>
                <c:pt idx="59">
                  <c:v>43129</c:v>
                </c:pt>
                <c:pt idx="60">
                  <c:v>43130</c:v>
                </c:pt>
                <c:pt idx="61">
                  <c:v>43131</c:v>
                </c:pt>
                <c:pt idx="62">
                  <c:v>43132</c:v>
                </c:pt>
                <c:pt idx="63">
                  <c:v>43133</c:v>
                </c:pt>
                <c:pt idx="64">
                  <c:v>43134</c:v>
                </c:pt>
                <c:pt idx="65">
                  <c:v>43135</c:v>
                </c:pt>
                <c:pt idx="66">
                  <c:v>43136</c:v>
                </c:pt>
                <c:pt idx="67">
                  <c:v>43137</c:v>
                </c:pt>
                <c:pt idx="68">
                  <c:v>43138</c:v>
                </c:pt>
                <c:pt idx="69">
                  <c:v>43139</c:v>
                </c:pt>
                <c:pt idx="70">
                  <c:v>43140</c:v>
                </c:pt>
                <c:pt idx="71">
                  <c:v>43141</c:v>
                </c:pt>
                <c:pt idx="72">
                  <c:v>43142</c:v>
                </c:pt>
                <c:pt idx="73">
                  <c:v>43143</c:v>
                </c:pt>
                <c:pt idx="74">
                  <c:v>43144</c:v>
                </c:pt>
                <c:pt idx="75">
                  <c:v>43145</c:v>
                </c:pt>
                <c:pt idx="76">
                  <c:v>43146</c:v>
                </c:pt>
                <c:pt idx="77">
                  <c:v>43147</c:v>
                </c:pt>
                <c:pt idx="78">
                  <c:v>43148</c:v>
                </c:pt>
                <c:pt idx="79">
                  <c:v>43149</c:v>
                </c:pt>
                <c:pt idx="80">
                  <c:v>43150</c:v>
                </c:pt>
                <c:pt idx="81">
                  <c:v>43151</c:v>
                </c:pt>
                <c:pt idx="82">
                  <c:v>43152</c:v>
                </c:pt>
                <c:pt idx="83">
                  <c:v>43153</c:v>
                </c:pt>
                <c:pt idx="84">
                  <c:v>43154</c:v>
                </c:pt>
                <c:pt idx="85">
                  <c:v>43155</c:v>
                </c:pt>
                <c:pt idx="86">
                  <c:v>43156</c:v>
                </c:pt>
                <c:pt idx="87">
                  <c:v>43157</c:v>
                </c:pt>
                <c:pt idx="88">
                  <c:v>43158</c:v>
                </c:pt>
                <c:pt idx="89">
                  <c:v>43159</c:v>
                </c:pt>
                <c:pt idx="90">
                  <c:v>43160</c:v>
                </c:pt>
                <c:pt idx="91">
                  <c:v>43161</c:v>
                </c:pt>
                <c:pt idx="92">
                  <c:v>43162</c:v>
                </c:pt>
                <c:pt idx="93">
                  <c:v>43163</c:v>
                </c:pt>
                <c:pt idx="94">
                  <c:v>43164</c:v>
                </c:pt>
                <c:pt idx="95">
                  <c:v>43165</c:v>
                </c:pt>
                <c:pt idx="96">
                  <c:v>43166</c:v>
                </c:pt>
                <c:pt idx="97">
                  <c:v>43167</c:v>
                </c:pt>
                <c:pt idx="98">
                  <c:v>43168</c:v>
                </c:pt>
                <c:pt idx="99">
                  <c:v>43169</c:v>
                </c:pt>
                <c:pt idx="100">
                  <c:v>43170</c:v>
                </c:pt>
                <c:pt idx="101">
                  <c:v>43171</c:v>
                </c:pt>
                <c:pt idx="102">
                  <c:v>43172</c:v>
                </c:pt>
                <c:pt idx="103">
                  <c:v>43173</c:v>
                </c:pt>
                <c:pt idx="104">
                  <c:v>43174</c:v>
                </c:pt>
                <c:pt idx="105">
                  <c:v>43175</c:v>
                </c:pt>
                <c:pt idx="106">
                  <c:v>43176</c:v>
                </c:pt>
                <c:pt idx="107">
                  <c:v>43177</c:v>
                </c:pt>
                <c:pt idx="108">
                  <c:v>43178</c:v>
                </c:pt>
                <c:pt idx="109">
                  <c:v>43179</c:v>
                </c:pt>
                <c:pt idx="110">
                  <c:v>43180</c:v>
                </c:pt>
                <c:pt idx="111">
                  <c:v>43181</c:v>
                </c:pt>
                <c:pt idx="112">
                  <c:v>43182</c:v>
                </c:pt>
                <c:pt idx="113">
                  <c:v>43183</c:v>
                </c:pt>
                <c:pt idx="114">
                  <c:v>43184</c:v>
                </c:pt>
                <c:pt idx="115">
                  <c:v>43185</c:v>
                </c:pt>
                <c:pt idx="116">
                  <c:v>43186</c:v>
                </c:pt>
                <c:pt idx="117">
                  <c:v>43187</c:v>
                </c:pt>
                <c:pt idx="118">
                  <c:v>43188</c:v>
                </c:pt>
                <c:pt idx="119">
                  <c:v>43189</c:v>
                </c:pt>
                <c:pt idx="120">
                  <c:v>43190</c:v>
                </c:pt>
                <c:pt idx="121">
                  <c:v>43191</c:v>
                </c:pt>
                <c:pt idx="122">
                  <c:v>43192</c:v>
                </c:pt>
                <c:pt idx="123">
                  <c:v>43193</c:v>
                </c:pt>
                <c:pt idx="124">
                  <c:v>43194</c:v>
                </c:pt>
                <c:pt idx="125">
                  <c:v>43195</c:v>
                </c:pt>
                <c:pt idx="126">
                  <c:v>43196</c:v>
                </c:pt>
                <c:pt idx="127">
                  <c:v>43197</c:v>
                </c:pt>
                <c:pt idx="128">
                  <c:v>43198</c:v>
                </c:pt>
                <c:pt idx="129">
                  <c:v>43199</c:v>
                </c:pt>
                <c:pt idx="130">
                  <c:v>43200</c:v>
                </c:pt>
                <c:pt idx="131">
                  <c:v>43201</c:v>
                </c:pt>
                <c:pt idx="132">
                  <c:v>43202</c:v>
                </c:pt>
                <c:pt idx="133">
                  <c:v>43203</c:v>
                </c:pt>
                <c:pt idx="134">
                  <c:v>43204</c:v>
                </c:pt>
                <c:pt idx="135">
                  <c:v>43205</c:v>
                </c:pt>
                <c:pt idx="136">
                  <c:v>43206</c:v>
                </c:pt>
                <c:pt idx="137">
                  <c:v>43207</c:v>
                </c:pt>
                <c:pt idx="138">
                  <c:v>43208</c:v>
                </c:pt>
                <c:pt idx="139">
                  <c:v>43209</c:v>
                </c:pt>
                <c:pt idx="140">
                  <c:v>43210</c:v>
                </c:pt>
                <c:pt idx="141">
                  <c:v>43211</c:v>
                </c:pt>
                <c:pt idx="142">
                  <c:v>43212</c:v>
                </c:pt>
                <c:pt idx="143">
                  <c:v>43213</c:v>
                </c:pt>
                <c:pt idx="144">
                  <c:v>43214</c:v>
                </c:pt>
                <c:pt idx="145">
                  <c:v>43215</c:v>
                </c:pt>
                <c:pt idx="146">
                  <c:v>43216</c:v>
                </c:pt>
                <c:pt idx="147">
                  <c:v>43217</c:v>
                </c:pt>
                <c:pt idx="148">
                  <c:v>43218</c:v>
                </c:pt>
                <c:pt idx="149">
                  <c:v>43219</c:v>
                </c:pt>
                <c:pt idx="150">
                  <c:v>43220</c:v>
                </c:pt>
                <c:pt idx="151">
                  <c:v>43221</c:v>
                </c:pt>
                <c:pt idx="152">
                  <c:v>43222</c:v>
                </c:pt>
                <c:pt idx="153">
                  <c:v>43223</c:v>
                </c:pt>
                <c:pt idx="154">
                  <c:v>43224</c:v>
                </c:pt>
                <c:pt idx="155">
                  <c:v>43225</c:v>
                </c:pt>
                <c:pt idx="156">
                  <c:v>43226</c:v>
                </c:pt>
                <c:pt idx="157">
                  <c:v>43227</c:v>
                </c:pt>
                <c:pt idx="158">
                  <c:v>43228</c:v>
                </c:pt>
                <c:pt idx="159">
                  <c:v>43229</c:v>
                </c:pt>
                <c:pt idx="160">
                  <c:v>43230</c:v>
                </c:pt>
                <c:pt idx="161">
                  <c:v>43231</c:v>
                </c:pt>
                <c:pt idx="162">
                  <c:v>43232</c:v>
                </c:pt>
                <c:pt idx="163">
                  <c:v>43233</c:v>
                </c:pt>
                <c:pt idx="164">
                  <c:v>43234</c:v>
                </c:pt>
                <c:pt idx="165">
                  <c:v>43235</c:v>
                </c:pt>
                <c:pt idx="166">
                  <c:v>43236</c:v>
                </c:pt>
                <c:pt idx="167">
                  <c:v>43237</c:v>
                </c:pt>
                <c:pt idx="168">
                  <c:v>43238</c:v>
                </c:pt>
                <c:pt idx="169">
                  <c:v>43239</c:v>
                </c:pt>
                <c:pt idx="170">
                  <c:v>43240</c:v>
                </c:pt>
                <c:pt idx="171">
                  <c:v>43241</c:v>
                </c:pt>
                <c:pt idx="172">
                  <c:v>43242</c:v>
                </c:pt>
                <c:pt idx="173">
                  <c:v>43243</c:v>
                </c:pt>
                <c:pt idx="174">
                  <c:v>43244</c:v>
                </c:pt>
                <c:pt idx="175">
                  <c:v>43245</c:v>
                </c:pt>
                <c:pt idx="176">
                  <c:v>43246</c:v>
                </c:pt>
                <c:pt idx="177">
                  <c:v>43247</c:v>
                </c:pt>
                <c:pt idx="178">
                  <c:v>43248</c:v>
                </c:pt>
                <c:pt idx="179">
                  <c:v>43249</c:v>
                </c:pt>
                <c:pt idx="180">
                  <c:v>43250</c:v>
                </c:pt>
                <c:pt idx="181">
                  <c:v>43251</c:v>
                </c:pt>
                <c:pt idx="182">
                  <c:v>43252</c:v>
                </c:pt>
                <c:pt idx="183">
                  <c:v>43253</c:v>
                </c:pt>
                <c:pt idx="184">
                  <c:v>43254</c:v>
                </c:pt>
                <c:pt idx="185">
                  <c:v>43255</c:v>
                </c:pt>
                <c:pt idx="186">
                  <c:v>43256</c:v>
                </c:pt>
                <c:pt idx="187">
                  <c:v>43257</c:v>
                </c:pt>
                <c:pt idx="188">
                  <c:v>43258</c:v>
                </c:pt>
                <c:pt idx="189">
                  <c:v>43259</c:v>
                </c:pt>
                <c:pt idx="190">
                  <c:v>43260</c:v>
                </c:pt>
                <c:pt idx="191">
                  <c:v>43261</c:v>
                </c:pt>
                <c:pt idx="192">
                  <c:v>43262</c:v>
                </c:pt>
                <c:pt idx="193">
                  <c:v>43263</c:v>
                </c:pt>
                <c:pt idx="194">
                  <c:v>43264</c:v>
                </c:pt>
                <c:pt idx="195">
                  <c:v>43265</c:v>
                </c:pt>
                <c:pt idx="196">
                  <c:v>43266</c:v>
                </c:pt>
                <c:pt idx="197">
                  <c:v>43267</c:v>
                </c:pt>
                <c:pt idx="198">
                  <c:v>43268</c:v>
                </c:pt>
                <c:pt idx="199">
                  <c:v>43269</c:v>
                </c:pt>
                <c:pt idx="200">
                  <c:v>43270</c:v>
                </c:pt>
                <c:pt idx="201">
                  <c:v>43271</c:v>
                </c:pt>
                <c:pt idx="202">
                  <c:v>43272</c:v>
                </c:pt>
                <c:pt idx="203">
                  <c:v>43273</c:v>
                </c:pt>
                <c:pt idx="204">
                  <c:v>43274</c:v>
                </c:pt>
                <c:pt idx="205">
                  <c:v>43275</c:v>
                </c:pt>
                <c:pt idx="206">
                  <c:v>43276</c:v>
                </c:pt>
                <c:pt idx="207">
                  <c:v>43277</c:v>
                </c:pt>
                <c:pt idx="208">
                  <c:v>43278</c:v>
                </c:pt>
                <c:pt idx="209">
                  <c:v>43279</c:v>
                </c:pt>
                <c:pt idx="210">
                  <c:v>43280</c:v>
                </c:pt>
                <c:pt idx="211">
                  <c:v>43281</c:v>
                </c:pt>
                <c:pt idx="212">
                  <c:v>43282</c:v>
                </c:pt>
                <c:pt idx="213">
                  <c:v>43283</c:v>
                </c:pt>
                <c:pt idx="214">
                  <c:v>43284</c:v>
                </c:pt>
                <c:pt idx="215">
                  <c:v>43285</c:v>
                </c:pt>
                <c:pt idx="216">
                  <c:v>43286</c:v>
                </c:pt>
                <c:pt idx="217">
                  <c:v>43287</c:v>
                </c:pt>
                <c:pt idx="218">
                  <c:v>43288</c:v>
                </c:pt>
                <c:pt idx="219">
                  <c:v>43289</c:v>
                </c:pt>
                <c:pt idx="220">
                  <c:v>43290</c:v>
                </c:pt>
                <c:pt idx="221">
                  <c:v>43291</c:v>
                </c:pt>
                <c:pt idx="222">
                  <c:v>43292</c:v>
                </c:pt>
                <c:pt idx="223">
                  <c:v>43293</c:v>
                </c:pt>
                <c:pt idx="224">
                  <c:v>43294</c:v>
                </c:pt>
                <c:pt idx="225">
                  <c:v>43295</c:v>
                </c:pt>
                <c:pt idx="226">
                  <c:v>43296</c:v>
                </c:pt>
                <c:pt idx="227">
                  <c:v>43297</c:v>
                </c:pt>
                <c:pt idx="228">
                  <c:v>43298</c:v>
                </c:pt>
                <c:pt idx="229">
                  <c:v>43299</c:v>
                </c:pt>
                <c:pt idx="230">
                  <c:v>43300</c:v>
                </c:pt>
                <c:pt idx="231">
                  <c:v>43301</c:v>
                </c:pt>
                <c:pt idx="232">
                  <c:v>43302</c:v>
                </c:pt>
                <c:pt idx="233">
                  <c:v>43303</c:v>
                </c:pt>
                <c:pt idx="234">
                  <c:v>43304</c:v>
                </c:pt>
                <c:pt idx="235">
                  <c:v>43305</c:v>
                </c:pt>
                <c:pt idx="236">
                  <c:v>43306</c:v>
                </c:pt>
                <c:pt idx="237">
                  <c:v>43307</c:v>
                </c:pt>
                <c:pt idx="238">
                  <c:v>43308</c:v>
                </c:pt>
                <c:pt idx="239">
                  <c:v>43309</c:v>
                </c:pt>
                <c:pt idx="240">
                  <c:v>43310</c:v>
                </c:pt>
                <c:pt idx="241">
                  <c:v>43311</c:v>
                </c:pt>
                <c:pt idx="242">
                  <c:v>43312</c:v>
                </c:pt>
                <c:pt idx="243">
                  <c:v>43313</c:v>
                </c:pt>
                <c:pt idx="244">
                  <c:v>43314</c:v>
                </c:pt>
                <c:pt idx="245">
                  <c:v>43315</c:v>
                </c:pt>
                <c:pt idx="246">
                  <c:v>43316</c:v>
                </c:pt>
                <c:pt idx="247">
                  <c:v>43317</c:v>
                </c:pt>
                <c:pt idx="248">
                  <c:v>43318</c:v>
                </c:pt>
                <c:pt idx="249">
                  <c:v>43319</c:v>
                </c:pt>
                <c:pt idx="250">
                  <c:v>43320</c:v>
                </c:pt>
                <c:pt idx="251">
                  <c:v>43321</c:v>
                </c:pt>
                <c:pt idx="252">
                  <c:v>43322</c:v>
                </c:pt>
                <c:pt idx="253">
                  <c:v>43323</c:v>
                </c:pt>
                <c:pt idx="254">
                  <c:v>43324</c:v>
                </c:pt>
                <c:pt idx="255">
                  <c:v>43325</c:v>
                </c:pt>
                <c:pt idx="256">
                  <c:v>43326</c:v>
                </c:pt>
                <c:pt idx="257">
                  <c:v>43327</c:v>
                </c:pt>
                <c:pt idx="258">
                  <c:v>43328</c:v>
                </c:pt>
                <c:pt idx="259">
                  <c:v>43329</c:v>
                </c:pt>
                <c:pt idx="260">
                  <c:v>43330</c:v>
                </c:pt>
                <c:pt idx="261">
                  <c:v>43331</c:v>
                </c:pt>
                <c:pt idx="262">
                  <c:v>43332</c:v>
                </c:pt>
                <c:pt idx="263">
                  <c:v>43333</c:v>
                </c:pt>
                <c:pt idx="264">
                  <c:v>43334</c:v>
                </c:pt>
                <c:pt idx="265">
                  <c:v>43335</c:v>
                </c:pt>
                <c:pt idx="266">
                  <c:v>43336</c:v>
                </c:pt>
                <c:pt idx="267">
                  <c:v>43337</c:v>
                </c:pt>
                <c:pt idx="268">
                  <c:v>43338</c:v>
                </c:pt>
                <c:pt idx="269">
                  <c:v>43339</c:v>
                </c:pt>
                <c:pt idx="270">
                  <c:v>43340</c:v>
                </c:pt>
                <c:pt idx="271">
                  <c:v>43341</c:v>
                </c:pt>
                <c:pt idx="272">
                  <c:v>43342</c:v>
                </c:pt>
                <c:pt idx="273">
                  <c:v>43343</c:v>
                </c:pt>
                <c:pt idx="274">
                  <c:v>43344</c:v>
                </c:pt>
                <c:pt idx="275">
                  <c:v>43345</c:v>
                </c:pt>
                <c:pt idx="276">
                  <c:v>43346</c:v>
                </c:pt>
                <c:pt idx="277">
                  <c:v>43347</c:v>
                </c:pt>
                <c:pt idx="278">
                  <c:v>43348</c:v>
                </c:pt>
                <c:pt idx="279">
                  <c:v>43349</c:v>
                </c:pt>
                <c:pt idx="280">
                  <c:v>43350</c:v>
                </c:pt>
                <c:pt idx="281">
                  <c:v>43351</c:v>
                </c:pt>
                <c:pt idx="282">
                  <c:v>43352</c:v>
                </c:pt>
                <c:pt idx="283">
                  <c:v>43353</c:v>
                </c:pt>
                <c:pt idx="284">
                  <c:v>43354</c:v>
                </c:pt>
                <c:pt idx="285">
                  <c:v>43355</c:v>
                </c:pt>
                <c:pt idx="286">
                  <c:v>43356</c:v>
                </c:pt>
                <c:pt idx="287">
                  <c:v>43357</c:v>
                </c:pt>
                <c:pt idx="288">
                  <c:v>43358</c:v>
                </c:pt>
                <c:pt idx="289">
                  <c:v>43359</c:v>
                </c:pt>
                <c:pt idx="290">
                  <c:v>43360</c:v>
                </c:pt>
                <c:pt idx="291">
                  <c:v>43361</c:v>
                </c:pt>
                <c:pt idx="292">
                  <c:v>43362</c:v>
                </c:pt>
                <c:pt idx="293">
                  <c:v>43363</c:v>
                </c:pt>
                <c:pt idx="294">
                  <c:v>43364</c:v>
                </c:pt>
                <c:pt idx="295">
                  <c:v>43365</c:v>
                </c:pt>
                <c:pt idx="296">
                  <c:v>43366</c:v>
                </c:pt>
                <c:pt idx="297">
                  <c:v>43367</c:v>
                </c:pt>
                <c:pt idx="298">
                  <c:v>43368</c:v>
                </c:pt>
                <c:pt idx="299">
                  <c:v>43369</c:v>
                </c:pt>
                <c:pt idx="300">
                  <c:v>43370</c:v>
                </c:pt>
                <c:pt idx="301">
                  <c:v>43371</c:v>
                </c:pt>
                <c:pt idx="302">
                  <c:v>43372</c:v>
                </c:pt>
                <c:pt idx="303">
                  <c:v>43373</c:v>
                </c:pt>
                <c:pt idx="304">
                  <c:v>43374</c:v>
                </c:pt>
                <c:pt idx="305">
                  <c:v>43375</c:v>
                </c:pt>
                <c:pt idx="306">
                  <c:v>43376</c:v>
                </c:pt>
                <c:pt idx="307">
                  <c:v>43377</c:v>
                </c:pt>
                <c:pt idx="308">
                  <c:v>43378</c:v>
                </c:pt>
                <c:pt idx="309">
                  <c:v>43379</c:v>
                </c:pt>
                <c:pt idx="310">
                  <c:v>43380</c:v>
                </c:pt>
                <c:pt idx="311">
                  <c:v>43381</c:v>
                </c:pt>
                <c:pt idx="312">
                  <c:v>43382</c:v>
                </c:pt>
                <c:pt idx="313">
                  <c:v>43383</c:v>
                </c:pt>
                <c:pt idx="314">
                  <c:v>43384</c:v>
                </c:pt>
                <c:pt idx="315">
                  <c:v>43385</c:v>
                </c:pt>
                <c:pt idx="316">
                  <c:v>43386</c:v>
                </c:pt>
                <c:pt idx="317">
                  <c:v>43387</c:v>
                </c:pt>
                <c:pt idx="318">
                  <c:v>43388</c:v>
                </c:pt>
                <c:pt idx="319">
                  <c:v>43389</c:v>
                </c:pt>
                <c:pt idx="320">
                  <c:v>43390</c:v>
                </c:pt>
                <c:pt idx="321">
                  <c:v>43391</c:v>
                </c:pt>
                <c:pt idx="322">
                  <c:v>43392</c:v>
                </c:pt>
                <c:pt idx="323">
                  <c:v>43393</c:v>
                </c:pt>
                <c:pt idx="324">
                  <c:v>43394</c:v>
                </c:pt>
                <c:pt idx="325">
                  <c:v>43395</c:v>
                </c:pt>
                <c:pt idx="326">
                  <c:v>43396</c:v>
                </c:pt>
                <c:pt idx="327">
                  <c:v>43397</c:v>
                </c:pt>
                <c:pt idx="328">
                  <c:v>43398</c:v>
                </c:pt>
                <c:pt idx="329">
                  <c:v>43399</c:v>
                </c:pt>
                <c:pt idx="330">
                  <c:v>43400</c:v>
                </c:pt>
                <c:pt idx="331">
                  <c:v>43401</c:v>
                </c:pt>
                <c:pt idx="332">
                  <c:v>43402</c:v>
                </c:pt>
                <c:pt idx="333">
                  <c:v>43403</c:v>
                </c:pt>
                <c:pt idx="334">
                  <c:v>43404</c:v>
                </c:pt>
                <c:pt idx="335">
                  <c:v>43405</c:v>
                </c:pt>
                <c:pt idx="336">
                  <c:v>43406</c:v>
                </c:pt>
                <c:pt idx="337">
                  <c:v>43407</c:v>
                </c:pt>
                <c:pt idx="338">
                  <c:v>43408</c:v>
                </c:pt>
                <c:pt idx="339">
                  <c:v>43409</c:v>
                </c:pt>
                <c:pt idx="340">
                  <c:v>43410</c:v>
                </c:pt>
                <c:pt idx="341">
                  <c:v>43411</c:v>
                </c:pt>
                <c:pt idx="342">
                  <c:v>43412</c:v>
                </c:pt>
                <c:pt idx="343">
                  <c:v>43413</c:v>
                </c:pt>
                <c:pt idx="344">
                  <c:v>43414</c:v>
                </c:pt>
                <c:pt idx="345">
                  <c:v>43415</c:v>
                </c:pt>
                <c:pt idx="346">
                  <c:v>43416</c:v>
                </c:pt>
                <c:pt idx="347">
                  <c:v>43417</c:v>
                </c:pt>
                <c:pt idx="348">
                  <c:v>43418</c:v>
                </c:pt>
                <c:pt idx="349">
                  <c:v>43419</c:v>
                </c:pt>
                <c:pt idx="350">
                  <c:v>43420</c:v>
                </c:pt>
                <c:pt idx="351">
                  <c:v>43421</c:v>
                </c:pt>
                <c:pt idx="352">
                  <c:v>43422</c:v>
                </c:pt>
                <c:pt idx="353">
                  <c:v>43423</c:v>
                </c:pt>
                <c:pt idx="354">
                  <c:v>43424</c:v>
                </c:pt>
                <c:pt idx="355">
                  <c:v>43425</c:v>
                </c:pt>
                <c:pt idx="356">
                  <c:v>43426</c:v>
                </c:pt>
                <c:pt idx="357">
                  <c:v>43427</c:v>
                </c:pt>
                <c:pt idx="358">
                  <c:v>43428</c:v>
                </c:pt>
                <c:pt idx="359">
                  <c:v>43429</c:v>
                </c:pt>
                <c:pt idx="360">
                  <c:v>43430</c:v>
                </c:pt>
                <c:pt idx="361">
                  <c:v>43431</c:v>
                </c:pt>
                <c:pt idx="362">
                  <c:v>43432</c:v>
                </c:pt>
                <c:pt idx="363">
                  <c:v>43433</c:v>
                </c:pt>
                <c:pt idx="364">
                  <c:v>43434</c:v>
                </c:pt>
              </c:numCache>
            </c:numRef>
          </c:cat>
          <c:val>
            <c:numRef>
              <c:f>'Výsledky po dnech'!$H$2:$H$366</c:f>
              <c:numCache>
                <c:formatCode>General</c:formatCode>
                <c:ptCount val="365"/>
                <c:pt idx="0" formatCode="0">
                  <c:v>143.75022666666666</c:v>
                </c:pt>
                <c:pt idx="5" formatCode="0">
                  <c:v>50.586726666666671</c:v>
                </c:pt>
                <c:pt idx="9" formatCode="0">
                  <c:v>81.566726666666682</c:v>
                </c:pt>
                <c:pt idx="26" formatCode="0">
                  <c:v>143.75022666666666</c:v>
                </c:pt>
                <c:pt idx="27" formatCode="0">
                  <c:v>108.29172666666668</c:v>
                </c:pt>
                <c:pt idx="28" formatCode="0">
                  <c:v>107.60672666666667</c:v>
                </c:pt>
                <c:pt idx="31" formatCode="0">
                  <c:v>144.29022666666665</c:v>
                </c:pt>
                <c:pt idx="32" formatCode="0">
                  <c:v>177.54222666666664</c:v>
                </c:pt>
                <c:pt idx="33" formatCode="0">
                  <c:v>95.202393333333319</c:v>
                </c:pt>
                <c:pt idx="34" formatCode="0">
                  <c:v>97.895226666666673</c:v>
                </c:pt>
                <c:pt idx="35" formatCode="0">
                  <c:v>64.933726666666686</c:v>
                </c:pt>
                <c:pt idx="45" formatCode="0">
                  <c:v>89.137726666666666</c:v>
                </c:pt>
                <c:pt idx="46" formatCode="0">
                  <c:v>121.02639333333333</c:v>
                </c:pt>
                <c:pt idx="47" formatCode="0">
                  <c:v>62.496893333333333</c:v>
                </c:pt>
                <c:pt idx="48" formatCode="0">
                  <c:v>115.33939333333335</c:v>
                </c:pt>
                <c:pt idx="49" formatCode="0">
                  <c:v>138.85739333333333</c:v>
                </c:pt>
                <c:pt idx="50" formatCode="0">
                  <c:v>158.27606</c:v>
                </c:pt>
                <c:pt idx="51" formatCode="0">
                  <c:v>84.822726666666668</c:v>
                </c:pt>
                <c:pt idx="52" formatCode="0">
                  <c:v>54.296060000000011</c:v>
                </c:pt>
                <c:pt idx="53" formatCode="0">
                  <c:v>100.84562666666669</c:v>
                </c:pt>
                <c:pt idx="54" formatCode="0">
                  <c:v>89.574393333333333</c:v>
                </c:pt>
                <c:pt idx="55" formatCode="0">
                  <c:v>112.06672666666667</c:v>
                </c:pt>
                <c:pt idx="56" formatCode="0">
                  <c:v>81.814393333333328</c:v>
                </c:pt>
                <c:pt idx="57" formatCode="0">
                  <c:v>85.561393333333342</c:v>
                </c:pt>
                <c:pt idx="58" formatCode="0">
                  <c:v>148.31262666666666</c:v>
                </c:pt>
                <c:pt idx="59" formatCode="0">
                  <c:v>61.087160000000004</c:v>
                </c:pt>
                <c:pt idx="62" formatCode="0">
                  <c:v>45.425060000000002</c:v>
                </c:pt>
                <c:pt idx="63" formatCode="0">
                  <c:v>50.749276666666674</c:v>
                </c:pt>
                <c:pt idx="64" formatCode="0">
                  <c:v>101.23672666666668</c:v>
                </c:pt>
                <c:pt idx="66" formatCode="0">
                  <c:v>64.707526666666666</c:v>
                </c:pt>
                <c:pt idx="67" formatCode="0">
                  <c:v>34.841726666666673</c:v>
                </c:pt>
                <c:pt idx="70" formatCode="0">
                  <c:v>97.111726666666669</c:v>
                </c:pt>
                <c:pt idx="71" formatCode="0">
                  <c:v>84.683060000000012</c:v>
                </c:pt>
                <c:pt idx="72" formatCode="0">
                  <c:v>62.629026666666675</c:v>
                </c:pt>
                <c:pt idx="73" formatCode="0">
                  <c:v>70.964393333333334</c:v>
                </c:pt>
                <c:pt idx="75" formatCode="0">
                  <c:v>78.025726666666671</c:v>
                </c:pt>
                <c:pt idx="76" formatCode="0">
                  <c:v>115.55097666666667</c:v>
                </c:pt>
                <c:pt idx="77" formatCode="0">
                  <c:v>87.796726666666672</c:v>
                </c:pt>
                <c:pt idx="79" formatCode="0">
                  <c:v>56.936276666666672</c:v>
                </c:pt>
                <c:pt idx="80" formatCode="0">
                  <c:v>60.27782666666667</c:v>
                </c:pt>
                <c:pt idx="81" formatCode="0">
                  <c:v>78.398393333333331</c:v>
                </c:pt>
                <c:pt idx="82" formatCode="0">
                  <c:v>101.41022666666666</c:v>
                </c:pt>
                <c:pt idx="83" formatCode="0">
                  <c:v>104.06506000000002</c:v>
                </c:pt>
                <c:pt idx="84" formatCode="0">
                  <c:v>63.813926666666674</c:v>
                </c:pt>
                <c:pt idx="85" formatCode="0">
                  <c:v>36.82172666666667</c:v>
                </c:pt>
                <c:pt idx="86" formatCode="0">
                  <c:v>27.651726666666669</c:v>
                </c:pt>
                <c:pt idx="87" formatCode="0">
                  <c:v>52.621726666666667</c:v>
                </c:pt>
                <c:pt idx="88" formatCode="0">
                  <c:v>87.87172666666666</c:v>
                </c:pt>
                <c:pt idx="90" formatCode="0">
                  <c:v>77.441726666666668</c:v>
                </c:pt>
                <c:pt idx="91" formatCode="0">
                  <c:v>74.254226666666654</c:v>
                </c:pt>
                <c:pt idx="92" formatCode="0">
                  <c:v>104.64172666666667</c:v>
                </c:pt>
                <c:pt idx="93" formatCode="0">
                  <c:v>111.01922666666667</c:v>
                </c:pt>
                <c:pt idx="140" formatCode="0">
                  <c:v>114.09172666666667</c:v>
                </c:pt>
                <c:pt idx="144" formatCode="0">
                  <c:v>131.56852666666666</c:v>
                </c:pt>
                <c:pt idx="150" formatCode="0">
                  <c:v>97.191060000000007</c:v>
                </c:pt>
                <c:pt idx="151" formatCode="0">
                  <c:v>80.691726666666668</c:v>
                </c:pt>
                <c:pt idx="152" formatCode="0">
                  <c:v>61.781093333333331</c:v>
                </c:pt>
                <c:pt idx="153" formatCode="0">
                  <c:v>79.891726666666671</c:v>
                </c:pt>
                <c:pt idx="155" formatCode="0">
                  <c:v>133.57322666666667</c:v>
                </c:pt>
                <c:pt idx="156" formatCode="0">
                  <c:v>108.02572666666667</c:v>
                </c:pt>
                <c:pt idx="158" formatCode="0">
                  <c:v>84.75506</c:v>
                </c:pt>
                <c:pt idx="159" formatCode="0">
                  <c:v>69.939393333333342</c:v>
                </c:pt>
                <c:pt idx="160" formatCode="0">
                  <c:v>68.756226666666677</c:v>
                </c:pt>
                <c:pt idx="162" formatCode="0">
                  <c:v>145.95772666666664</c:v>
                </c:pt>
                <c:pt idx="163" formatCode="0">
                  <c:v>100.42972666666668</c:v>
                </c:pt>
                <c:pt idx="164" formatCode="0">
                  <c:v>86.232281666666665</c:v>
                </c:pt>
                <c:pt idx="169" formatCode="0">
                  <c:v>67.84584666666666</c:v>
                </c:pt>
                <c:pt idx="171" formatCode="0">
                  <c:v>96.464393333333348</c:v>
                </c:pt>
                <c:pt idx="178" formatCode="0">
                  <c:v>126.52472666666665</c:v>
                </c:pt>
                <c:pt idx="180" formatCode="0">
                  <c:v>112.62372666666667</c:v>
                </c:pt>
                <c:pt idx="181" formatCode="0">
                  <c:v>64.463776666666675</c:v>
                </c:pt>
                <c:pt idx="182" formatCode="0">
                  <c:v>143.87822666666665</c:v>
                </c:pt>
                <c:pt idx="183" formatCode="0">
                  <c:v>63.798393333333344</c:v>
                </c:pt>
                <c:pt idx="185" formatCode="0">
                  <c:v>102.01506000000001</c:v>
                </c:pt>
                <c:pt idx="186" formatCode="0">
                  <c:v>80.440560000000005</c:v>
                </c:pt>
                <c:pt idx="187" formatCode="0">
                  <c:v>96.487226666666672</c:v>
                </c:pt>
                <c:pt idx="188" formatCode="0">
                  <c:v>110.40722666666666</c:v>
                </c:pt>
                <c:pt idx="189" formatCode="0">
                  <c:v>88.814726666666672</c:v>
                </c:pt>
                <c:pt idx="190" formatCode="0">
                  <c:v>83.162726666666671</c:v>
                </c:pt>
                <c:pt idx="191" formatCode="0">
                  <c:v>90.200760000000002</c:v>
                </c:pt>
                <c:pt idx="192" formatCode="0">
                  <c:v>46.287650000000006</c:v>
                </c:pt>
                <c:pt idx="193" formatCode="0">
                  <c:v>150.64222666666666</c:v>
                </c:pt>
                <c:pt idx="194" formatCode="0">
                  <c:v>70.35599333333333</c:v>
                </c:pt>
                <c:pt idx="195" formatCode="0">
                  <c:v>71.455060000000003</c:v>
                </c:pt>
                <c:pt idx="196" formatCode="0">
                  <c:v>89.125060000000005</c:v>
                </c:pt>
                <c:pt idx="197" formatCode="0">
                  <c:v>85.145060000000001</c:v>
                </c:pt>
                <c:pt idx="199" formatCode="0">
                  <c:v>69.983493333333342</c:v>
                </c:pt>
                <c:pt idx="202" formatCode="0">
                  <c:v>88.872059999999991</c:v>
                </c:pt>
                <c:pt idx="203" formatCode="0">
                  <c:v>50.887560000000008</c:v>
                </c:pt>
                <c:pt idx="204" formatCode="0">
                  <c:v>74.057059999999993</c:v>
                </c:pt>
                <c:pt idx="205" formatCode="0">
                  <c:v>110.58406000000001</c:v>
                </c:pt>
                <c:pt idx="207" formatCode="0">
                  <c:v>57.351726666666671</c:v>
                </c:pt>
                <c:pt idx="208" formatCode="0">
                  <c:v>50.892826666666672</c:v>
                </c:pt>
                <c:pt idx="210" formatCode="0">
                  <c:v>108.98072666666667</c:v>
                </c:pt>
                <c:pt idx="211" formatCode="0">
                  <c:v>37.141726666666671</c:v>
                </c:pt>
                <c:pt idx="212" formatCode="0">
                  <c:v>81.868393333333344</c:v>
                </c:pt>
                <c:pt idx="213" formatCode="0">
                  <c:v>126.37872666666668</c:v>
                </c:pt>
                <c:pt idx="215" formatCode="0">
                  <c:v>65.396276666666665</c:v>
                </c:pt>
                <c:pt idx="216" formatCode="0">
                  <c:v>97.951059999999998</c:v>
                </c:pt>
                <c:pt idx="218" formatCode="0">
                  <c:v>63.479060000000004</c:v>
                </c:pt>
                <c:pt idx="220" formatCode="0">
                  <c:v>92.096393333333353</c:v>
                </c:pt>
                <c:pt idx="224" formatCode="0">
                  <c:v>95.94522666666667</c:v>
                </c:pt>
                <c:pt idx="227" formatCode="0">
                  <c:v>156.15872666666667</c:v>
                </c:pt>
                <c:pt idx="228" formatCode="0">
                  <c:v>178.34505999999999</c:v>
                </c:pt>
                <c:pt idx="229" formatCode="0">
                  <c:v>51.50322666666667</c:v>
                </c:pt>
                <c:pt idx="230" formatCode="0">
                  <c:v>66.569126666666662</c:v>
                </c:pt>
                <c:pt idx="231" formatCode="0">
                  <c:v>112.77539333333334</c:v>
                </c:pt>
                <c:pt idx="235" formatCode="0">
                  <c:v>139.28706</c:v>
                </c:pt>
                <c:pt idx="237" formatCode="0">
                  <c:v>63.846726666666676</c:v>
                </c:pt>
                <c:pt idx="238" formatCode="0">
                  <c:v>69.804726666666667</c:v>
                </c:pt>
                <c:pt idx="239" formatCode="0">
                  <c:v>49.161726666666674</c:v>
                </c:pt>
                <c:pt idx="240" formatCode="0">
                  <c:v>67.971226666666666</c:v>
                </c:pt>
                <c:pt idx="241" formatCode="0">
                  <c:v>132.92122666666666</c:v>
                </c:pt>
                <c:pt idx="242" formatCode="0">
                  <c:v>79.518393333333321</c:v>
                </c:pt>
                <c:pt idx="243" formatCode="0">
                  <c:v>101.70822666666666</c:v>
                </c:pt>
                <c:pt idx="244" formatCode="0">
                  <c:v>115.98159333333335</c:v>
                </c:pt>
                <c:pt idx="245" formatCode="0">
                  <c:v>123.73222666666668</c:v>
                </c:pt>
                <c:pt idx="246" formatCode="0">
                  <c:v>84.312726666666677</c:v>
                </c:pt>
                <c:pt idx="247" formatCode="0">
                  <c:v>55.156226666666669</c:v>
                </c:pt>
                <c:pt idx="248" formatCode="0">
                  <c:v>44.575926666666668</c:v>
                </c:pt>
                <c:pt idx="249" formatCode="0">
                  <c:v>76.086393333333334</c:v>
                </c:pt>
                <c:pt idx="250" formatCode="0">
                  <c:v>100.54872666666668</c:v>
                </c:pt>
                <c:pt idx="251" formatCode="0">
                  <c:v>91.12172666666666</c:v>
                </c:pt>
                <c:pt idx="255" formatCode="0">
                  <c:v>150.88872666666666</c:v>
                </c:pt>
                <c:pt idx="256" formatCode="0">
                  <c:v>51.871726666666667</c:v>
                </c:pt>
                <c:pt idx="259" formatCode="0">
                  <c:v>56.175060000000002</c:v>
                </c:pt>
                <c:pt idx="260" formatCode="0">
                  <c:v>85.071726666666663</c:v>
                </c:pt>
                <c:pt idx="261" formatCode="0">
                  <c:v>65.255726666666661</c:v>
                </c:pt>
                <c:pt idx="263" formatCode="0">
                  <c:v>89.586426666666668</c:v>
                </c:pt>
                <c:pt idx="264" formatCode="0">
                  <c:v>118.34872666666666</c:v>
                </c:pt>
                <c:pt idx="265" formatCode="0">
                  <c:v>63.201726666666673</c:v>
                </c:pt>
                <c:pt idx="267" formatCode="0">
                  <c:v>96.475226666666657</c:v>
                </c:pt>
                <c:pt idx="268" formatCode="0">
                  <c:v>139.22027666666665</c:v>
                </c:pt>
                <c:pt idx="269" formatCode="0">
                  <c:v>137.28672666666665</c:v>
                </c:pt>
                <c:pt idx="271" formatCode="0">
                  <c:v>65.768226666666664</c:v>
                </c:pt>
                <c:pt idx="272" formatCode="0">
                  <c:v>65.511726666666661</c:v>
                </c:pt>
                <c:pt idx="273" formatCode="0">
                  <c:v>120.81372666666667</c:v>
                </c:pt>
                <c:pt idx="274" formatCode="0">
                  <c:v>84.180393333333328</c:v>
                </c:pt>
                <c:pt idx="275" formatCode="0">
                  <c:v>85.186726666666658</c:v>
                </c:pt>
                <c:pt idx="276" formatCode="0">
                  <c:v>49.871226666666672</c:v>
                </c:pt>
                <c:pt idx="277" formatCode="0">
                  <c:v>92.871226666666672</c:v>
                </c:pt>
                <c:pt idx="280" formatCode="0">
                  <c:v>71.549226666666669</c:v>
                </c:pt>
                <c:pt idx="281" formatCode="0">
                  <c:v>56.602393333333339</c:v>
                </c:pt>
                <c:pt idx="282" formatCode="0">
                  <c:v>85.974226666666667</c:v>
                </c:pt>
                <c:pt idx="283" formatCode="0">
                  <c:v>103.30522666666667</c:v>
                </c:pt>
                <c:pt idx="284" formatCode="0">
                  <c:v>77.216726666666659</c:v>
                </c:pt>
                <c:pt idx="285" formatCode="0">
                  <c:v>149.90722666666665</c:v>
                </c:pt>
                <c:pt idx="286" formatCode="0">
                  <c:v>91.666726666666662</c:v>
                </c:pt>
                <c:pt idx="287" formatCode="0">
                  <c:v>35.196693333333336</c:v>
                </c:pt>
                <c:pt idx="288" formatCode="0">
                  <c:v>69.834226666666666</c:v>
                </c:pt>
                <c:pt idx="289" formatCode="0">
                  <c:v>93.908393333333336</c:v>
                </c:pt>
                <c:pt idx="291" formatCode="0">
                  <c:v>80.776726666666661</c:v>
                </c:pt>
                <c:pt idx="292" formatCode="0">
                  <c:v>123.03322666666668</c:v>
                </c:pt>
                <c:pt idx="299" formatCode="0">
                  <c:v>116.24622666666667</c:v>
                </c:pt>
                <c:pt idx="300" formatCode="0">
                  <c:v>87.579726666666659</c:v>
                </c:pt>
                <c:pt idx="301" formatCode="0">
                  <c:v>127.73272666666666</c:v>
                </c:pt>
                <c:pt idx="302" formatCode="0">
                  <c:v>65.581726666666668</c:v>
                </c:pt>
                <c:pt idx="303" formatCode="0">
                  <c:v>94.536726666666681</c:v>
                </c:pt>
                <c:pt idx="304" formatCode="0">
                  <c:v>103.47222666666667</c:v>
                </c:pt>
                <c:pt idx="306" formatCode="0">
                  <c:v>179.11072666666666</c:v>
                </c:pt>
                <c:pt idx="307" formatCode="0">
                  <c:v>142.22382666666664</c:v>
                </c:pt>
                <c:pt idx="308" formatCode="0">
                  <c:v>62.083393333333333</c:v>
                </c:pt>
                <c:pt idx="309" formatCode="0">
                  <c:v>88.410226666666659</c:v>
                </c:pt>
                <c:pt idx="310" formatCode="0">
                  <c:v>80.042426666666671</c:v>
                </c:pt>
                <c:pt idx="311" formatCode="0">
                  <c:v>112.51487666666668</c:v>
                </c:pt>
                <c:pt idx="314" formatCode="0">
                  <c:v>135.32872666666665</c:v>
                </c:pt>
                <c:pt idx="315" formatCode="0">
                  <c:v>97.704226666666671</c:v>
                </c:pt>
                <c:pt idx="316" formatCode="0">
                  <c:v>115.89872666666668</c:v>
                </c:pt>
                <c:pt idx="317" formatCode="0">
                  <c:v>92.878226666666677</c:v>
                </c:pt>
                <c:pt idx="320" formatCode="0">
                  <c:v>217.83039333333332</c:v>
                </c:pt>
                <c:pt idx="323" formatCode="0">
                  <c:v>121.65972666666669</c:v>
                </c:pt>
                <c:pt idx="326" formatCode="0">
                  <c:v>59.292376666666669</c:v>
                </c:pt>
                <c:pt idx="328" formatCode="0">
                  <c:v>134.63572666666664</c:v>
                </c:pt>
                <c:pt idx="336" formatCode="0">
                  <c:v>66.188393333333337</c:v>
                </c:pt>
                <c:pt idx="337" formatCode="0">
                  <c:v>126.01382666666666</c:v>
                </c:pt>
                <c:pt idx="338" formatCode="0">
                  <c:v>79.781060000000011</c:v>
                </c:pt>
                <c:pt idx="339" formatCode="0">
                  <c:v>95.842960000000005</c:v>
                </c:pt>
                <c:pt idx="342" formatCode="0">
                  <c:v>109.30639333333335</c:v>
                </c:pt>
                <c:pt idx="343" formatCode="0">
                  <c:v>113.70039333333334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EBE-44F9-BA21-E86E1F00E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64880"/>
        <c:axId val="30767056"/>
      </c:lineChart>
      <c:lineChart>
        <c:grouping val="standard"/>
        <c:varyColors val="0"/>
        <c:ser>
          <c:idx val="1"/>
          <c:order val="1"/>
          <c:tx>
            <c:strRef>
              <c:f>'Výsledky po dnech'!$I$1</c:f>
              <c:strCache>
                <c:ptCount val="1"/>
                <c:pt idx="0">
                  <c:v>8-OH-guanosin (ng/ml)</c:v>
                </c:pt>
              </c:strCache>
            </c:strRef>
          </c:tx>
          <c:spPr>
            <a:ln w="2222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'Výsledky po dnech'!$G$2:$G$366</c:f>
              <c:numCache>
                <c:formatCode>m/d/yyyy</c:formatCode>
                <c:ptCount val="365"/>
                <c:pt idx="0">
                  <c:v>43070</c:v>
                </c:pt>
                <c:pt idx="1">
                  <c:v>43071</c:v>
                </c:pt>
                <c:pt idx="2">
                  <c:v>43072</c:v>
                </c:pt>
                <c:pt idx="3">
                  <c:v>43073</c:v>
                </c:pt>
                <c:pt idx="4">
                  <c:v>43074</c:v>
                </c:pt>
                <c:pt idx="5">
                  <c:v>43075</c:v>
                </c:pt>
                <c:pt idx="6">
                  <c:v>43076</c:v>
                </c:pt>
                <c:pt idx="7">
                  <c:v>43077</c:v>
                </c:pt>
                <c:pt idx="8">
                  <c:v>43078</c:v>
                </c:pt>
                <c:pt idx="9">
                  <c:v>43079</c:v>
                </c:pt>
                <c:pt idx="10">
                  <c:v>43080</c:v>
                </c:pt>
                <c:pt idx="11">
                  <c:v>43081</c:v>
                </c:pt>
                <c:pt idx="12">
                  <c:v>43082</c:v>
                </c:pt>
                <c:pt idx="13">
                  <c:v>43083</c:v>
                </c:pt>
                <c:pt idx="14">
                  <c:v>43084</c:v>
                </c:pt>
                <c:pt idx="15">
                  <c:v>43085</c:v>
                </c:pt>
                <c:pt idx="16">
                  <c:v>43086</c:v>
                </c:pt>
                <c:pt idx="17">
                  <c:v>43087</c:v>
                </c:pt>
                <c:pt idx="18">
                  <c:v>43088</c:v>
                </c:pt>
                <c:pt idx="19">
                  <c:v>43089</c:v>
                </c:pt>
                <c:pt idx="20">
                  <c:v>43090</c:v>
                </c:pt>
                <c:pt idx="21">
                  <c:v>43091</c:v>
                </c:pt>
                <c:pt idx="22">
                  <c:v>43092</c:v>
                </c:pt>
                <c:pt idx="23">
                  <c:v>43093</c:v>
                </c:pt>
                <c:pt idx="24">
                  <c:v>43094</c:v>
                </c:pt>
                <c:pt idx="25">
                  <c:v>43095</c:v>
                </c:pt>
                <c:pt idx="26">
                  <c:v>43096</c:v>
                </c:pt>
                <c:pt idx="27">
                  <c:v>43097</c:v>
                </c:pt>
                <c:pt idx="28">
                  <c:v>43098</c:v>
                </c:pt>
                <c:pt idx="29">
                  <c:v>43099</c:v>
                </c:pt>
                <c:pt idx="30">
                  <c:v>43100</c:v>
                </c:pt>
                <c:pt idx="31">
                  <c:v>43101</c:v>
                </c:pt>
                <c:pt idx="32">
                  <c:v>43102</c:v>
                </c:pt>
                <c:pt idx="33">
                  <c:v>43103</c:v>
                </c:pt>
                <c:pt idx="34">
                  <c:v>43104</c:v>
                </c:pt>
                <c:pt idx="35">
                  <c:v>43105</c:v>
                </c:pt>
                <c:pt idx="36">
                  <c:v>43106</c:v>
                </c:pt>
                <c:pt idx="37">
                  <c:v>43107</c:v>
                </c:pt>
                <c:pt idx="38">
                  <c:v>43108</c:v>
                </c:pt>
                <c:pt idx="39">
                  <c:v>43109</c:v>
                </c:pt>
                <c:pt idx="40">
                  <c:v>43110</c:v>
                </c:pt>
                <c:pt idx="41">
                  <c:v>43111</c:v>
                </c:pt>
                <c:pt idx="42">
                  <c:v>43112</c:v>
                </c:pt>
                <c:pt idx="43">
                  <c:v>43113</c:v>
                </c:pt>
                <c:pt idx="44">
                  <c:v>43114</c:v>
                </c:pt>
                <c:pt idx="45">
                  <c:v>43115</c:v>
                </c:pt>
                <c:pt idx="46">
                  <c:v>43116</c:v>
                </c:pt>
                <c:pt idx="47">
                  <c:v>43117</c:v>
                </c:pt>
                <c:pt idx="48">
                  <c:v>43118</c:v>
                </c:pt>
                <c:pt idx="49">
                  <c:v>43119</c:v>
                </c:pt>
                <c:pt idx="50">
                  <c:v>43120</c:v>
                </c:pt>
                <c:pt idx="51">
                  <c:v>43121</c:v>
                </c:pt>
                <c:pt idx="52">
                  <c:v>43122</c:v>
                </c:pt>
                <c:pt idx="53">
                  <c:v>43123</c:v>
                </c:pt>
                <c:pt idx="54">
                  <c:v>43124</c:v>
                </c:pt>
                <c:pt idx="55">
                  <c:v>43125</c:v>
                </c:pt>
                <c:pt idx="56">
                  <c:v>43126</c:v>
                </c:pt>
                <c:pt idx="57">
                  <c:v>43127</c:v>
                </c:pt>
                <c:pt idx="58">
                  <c:v>43128</c:v>
                </c:pt>
                <c:pt idx="59">
                  <c:v>43129</c:v>
                </c:pt>
                <c:pt idx="60">
                  <c:v>43130</c:v>
                </c:pt>
                <c:pt idx="61">
                  <c:v>43131</c:v>
                </c:pt>
                <c:pt idx="62">
                  <c:v>43132</c:v>
                </c:pt>
                <c:pt idx="63">
                  <c:v>43133</c:v>
                </c:pt>
                <c:pt idx="64">
                  <c:v>43134</c:v>
                </c:pt>
                <c:pt idx="65">
                  <c:v>43135</c:v>
                </c:pt>
                <c:pt idx="66">
                  <c:v>43136</c:v>
                </c:pt>
                <c:pt idx="67">
                  <c:v>43137</c:v>
                </c:pt>
                <c:pt idx="68">
                  <c:v>43138</c:v>
                </c:pt>
                <c:pt idx="69">
                  <c:v>43139</c:v>
                </c:pt>
                <c:pt idx="70">
                  <c:v>43140</c:v>
                </c:pt>
                <c:pt idx="71">
                  <c:v>43141</c:v>
                </c:pt>
                <c:pt idx="72">
                  <c:v>43142</c:v>
                </c:pt>
                <c:pt idx="73">
                  <c:v>43143</c:v>
                </c:pt>
                <c:pt idx="74">
                  <c:v>43144</c:v>
                </c:pt>
                <c:pt idx="75">
                  <c:v>43145</c:v>
                </c:pt>
                <c:pt idx="76">
                  <c:v>43146</c:v>
                </c:pt>
                <c:pt idx="77">
                  <c:v>43147</c:v>
                </c:pt>
                <c:pt idx="78">
                  <c:v>43148</c:v>
                </c:pt>
                <c:pt idx="79">
                  <c:v>43149</c:v>
                </c:pt>
                <c:pt idx="80">
                  <c:v>43150</c:v>
                </c:pt>
                <c:pt idx="81">
                  <c:v>43151</c:v>
                </c:pt>
                <c:pt idx="82">
                  <c:v>43152</c:v>
                </c:pt>
                <c:pt idx="83">
                  <c:v>43153</c:v>
                </c:pt>
                <c:pt idx="84">
                  <c:v>43154</c:v>
                </c:pt>
                <c:pt idx="85">
                  <c:v>43155</c:v>
                </c:pt>
                <c:pt idx="86">
                  <c:v>43156</c:v>
                </c:pt>
                <c:pt idx="87">
                  <c:v>43157</c:v>
                </c:pt>
                <c:pt idx="88">
                  <c:v>43158</c:v>
                </c:pt>
                <c:pt idx="89">
                  <c:v>43159</c:v>
                </c:pt>
                <c:pt idx="90">
                  <c:v>43160</c:v>
                </c:pt>
                <c:pt idx="91">
                  <c:v>43161</c:v>
                </c:pt>
                <c:pt idx="92">
                  <c:v>43162</c:v>
                </c:pt>
                <c:pt idx="93">
                  <c:v>43163</c:v>
                </c:pt>
                <c:pt idx="94">
                  <c:v>43164</c:v>
                </c:pt>
                <c:pt idx="95">
                  <c:v>43165</c:v>
                </c:pt>
                <c:pt idx="96">
                  <c:v>43166</c:v>
                </c:pt>
                <c:pt idx="97">
                  <c:v>43167</c:v>
                </c:pt>
                <c:pt idx="98">
                  <c:v>43168</c:v>
                </c:pt>
                <c:pt idx="99">
                  <c:v>43169</c:v>
                </c:pt>
                <c:pt idx="100">
                  <c:v>43170</c:v>
                </c:pt>
                <c:pt idx="101">
                  <c:v>43171</c:v>
                </c:pt>
                <c:pt idx="102">
                  <c:v>43172</c:v>
                </c:pt>
                <c:pt idx="103">
                  <c:v>43173</c:v>
                </c:pt>
                <c:pt idx="104">
                  <c:v>43174</c:v>
                </c:pt>
                <c:pt idx="105">
                  <c:v>43175</c:v>
                </c:pt>
                <c:pt idx="106">
                  <c:v>43176</c:v>
                </c:pt>
                <c:pt idx="107">
                  <c:v>43177</c:v>
                </c:pt>
                <c:pt idx="108">
                  <c:v>43178</c:v>
                </c:pt>
                <c:pt idx="109">
                  <c:v>43179</c:v>
                </c:pt>
                <c:pt idx="110">
                  <c:v>43180</c:v>
                </c:pt>
                <c:pt idx="111">
                  <c:v>43181</c:v>
                </c:pt>
                <c:pt idx="112">
                  <c:v>43182</c:v>
                </c:pt>
                <c:pt idx="113">
                  <c:v>43183</c:v>
                </c:pt>
                <c:pt idx="114">
                  <c:v>43184</c:v>
                </c:pt>
                <c:pt idx="115">
                  <c:v>43185</c:v>
                </c:pt>
                <c:pt idx="116">
                  <c:v>43186</c:v>
                </c:pt>
                <c:pt idx="117">
                  <c:v>43187</c:v>
                </c:pt>
                <c:pt idx="118">
                  <c:v>43188</c:v>
                </c:pt>
                <c:pt idx="119">
                  <c:v>43189</c:v>
                </c:pt>
                <c:pt idx="120">
                  <c:v>43190</c:v>
                </c:pt>
                <c:pt idx="121">
                  <c:v>43191</c:v>
                </c:pt>
                <c:pt idx="122">
                  <c:v>43192</c:v>
                </c:pt>
                <c:pt idx="123">
                  <c:v>43193</c:v>
                </c:pt>
                <c:pt idx="124">
                  <c:v>43194</c:v>
                </c:pt>
                <c:pt idx="125">
                  <c:v>43195</c:v>
                </c:pt>
                <c:pt idx="126">
                  <c:v>43196</c:v>
                </c:pt>
                <c:pt idx="127">
                  <c:v>43197</c:v>
                </c:pt>
                <c:pt idx="128">
                  <c:v>43198</c:v>
                </c:pt>
                <c:pt idx="129">
                  <c:v>43199</c:v>
                </c:pt>
                <c:pt idx="130">
                  <c:v>43200</c:v>
                </c:pt>
                <c:pt idx="131">
                  <c:v>43201</c:v>
                </c:pt>
                <c:pt idx="132">
                  <c:v>43202</c:v>
                </c:pt>
                <c:pt idx="133">
                  <c:v>43203</c:v>
                </c:pt>
                <c:pt idx="134">
                  <c:v>43204</c:v>
                </c:pt>
                <c:pt idx="135">
                  <c:v>43205</c:v>
                </c:pt>
                <c:pt idx="136">
                  <c:v>43206</c:v>
                </c:pt>
                <c:pt idx="137">
                  <c:v>43207</c:v>
                </c:pt>
                <c:pt idx="138">
                  <c:v>43208</c:v>
                </c:pt>
                <c:pt idx="139">
                  <c:v>43209</c:v>
                </c:pt>
                <c:pt idx="140">
                  <c:v>43210</c:v>
                </c:pt>
                <c:pt idx="141">
                  <c:v>43211</c:v>
                </c:pt>
                <c:pt idx="142">
                  <c:v>43212</c:v>
                </c:pt>
                <c:pt idx="143">
                  <c:v>43213</c:v>
                </c:pt>
                <c:pt idx="144">
                  <c:v>43214</c:v>
                </c:pt>
                <c:pt idx="145">
                  <c:v>43215</c:v>
                </c:pt>
                <c:pt idx="146">
                  <c:v>43216</c:v>
                </c:pt>
                <c:pt idx="147">
                  <c:v>43217</c:v>
                </c:pt>
                <c:pt idx="148">
                  <c:v>43218</c:v>
                </c:pt>
                <c:pt idx="149">
                  <c:v>43219</c:v>
                </c:pt>
                <c:pt idx="150">
                  <c:v>43220</c:v>
                </c:pt>
                <c:pt idx="151">
                  <c:v>43221</c:v>
                </c:pt>
                <c:pt idx="152">
                  <c:v>43222</c:v>
                </c:pt>
                <c:pt idx="153">
                  <c:v>43223</c:v>
                </c:pt>
                <c:pt idx="154">
                  <c:v>43224</c:v>
                </c:pt>
                <c:pt idx="155">
                  <c:v>43225</c:v>
                </c:pt>
                <c:pt idx="156">
                  <c:v>43226</c:v>
                </c:pt>
                <c:pt idx="157">
                  <c:v>43227</c:v>
                </c:pt>
                <c:pt idx="158">
                  <c:v>43228</c:v>
                </c:pt>
                <c:pt idx="159">
                  <c:v>43229</c:v>
                </c:pt>
                <c:pt idx="160">
                  <c:v>43230</c:v>
                </c:pt>
                <c:pt idx="161">
                  <c:v>43231</c:v>
                </c:pt>
                <c:pt idx="162">
                  <c:v>43232</c:v>
                </c:pt>
                <c:pt idx="163">
                  <c:v>43233</c:v>
                </c:pt>
                <c:pt idx="164">
                  <c:v>43234</c:v>
                </c:pt>
                <c:pt idx="165">
                  <c:v>43235</c:v>
                </c:pt>
                <c:pt idx="166">
                  <c:v>43236</c:v>
                </c:pt>
                <c:pt idx="167">
                  <c:v>43237</c:v>
                </c:pt>
                <c:pt idx="168">
                  <c:v>43238</c:v>
                </c:pt>
                <c:pt idx="169">
                  <c:v>43239</c:v>
                </c:pt>
                <c:pt idx="170">
                  <c:v>43240</c:v>
                </c:pt>
                <c:pt idx="171">
                  <c:v>43241</c:v>
                </c:pt>
                <c:pt idx="172">
                  <c:v>43242</c:v>
                </c:pt>
                <c:pt idx="173">
                  <c:v>43243</c:v>
                </c:pt>
                <c:pt idx="174">
                  <c:v>43244</c:v>
                </c:pt>
                <c:pt idx="175">
                  <c:v>43245</c:v>
                </c:pt>
                <c:pt idx="176">
                  <c:v>43246</c:v>
                </c:pt>
                <c:pt idx="177">
                  <c:v>43247</c:v>
                </c:pt>
                <c:pt idx="178">
                  <c:v>43248</c:v>
                </c:pt>
                <c:pt idx="179">
                  <c:v>43249</c:v>
                </c:pt>
                <c:pt idx="180">
                  <c:v>43250</c:v>
                </c:pt>
                <c:pt idx="181">
                  <c:v>43251</c:v>
                </c:pt>
                <c:pt idx="182">
                  <c:v>43252</c:v>
                </c:pt>
                <c:pt idx="183">
                  <c:v>43253</c:v>
                </c:pt>
                <c:pt idx="184">
                  <c:v>43254</c:v>
                </c:pt>
                <c:pt idx="185">
                  <c:v>43255</c:v>
                </c:pt>
                <c:pt idx="186">
                  <c:v>43256</c:v>
                </c:pt>
                <c:pt idx="187">
                  <c:v>43257</c:v>
                </c:pt>
                <c:pt idx="188">
                  <c:v>43258</c:v>
                </c:pt>
                <c:pt idx="189">
                  <c:v>43259</c:v>
                </c:pt>
                <c:pt idx="190">
                  <c:v>43260</c:v>
                </c:pt>
                <c:pt idx="191">
                  <c:v>43261</c:v>
                </c:pt>
                <c:pt idx="192">
                  <c:v>43262</c:v>
                </c:pt>
                <c:pt idx="193">
                  <c:v>43263</c:v>
                </c:pt>
                <c:pt idx="194">
                  <c:v>43264</c:v>
                </c:pt>
                <c:pt idx="195">
                  <c:v>43265</c:v>
                </c:pt>
                <c:pt idx="196">
                  <c:v>43266</c:v>
                </c:pt>
                <c:pt idx="197">
                  <c:v>43267</c:v>
                </c:pt>
                <c:pt idx="198">
                  <c:v>43268</c:v>
                </c:pt>
                <c:pt idx="199">
                  <c:v>43269</c:v>
                </c:pt>
                <c:pt idx="200">
                  <c:v>43270</c:v>
                </c:pt>
                <c:pt idx="201">
                  <c:v>43271</c:v>
                </c:pt>
                <c:pt idx="202">
                  <c:v>43272</c:v>
                </c:pt>
                <c:pt idx="203">
                  <c:v>43273</c:v>
                </c:pt>
                <c:pt idx="204">
                  <c:v>43274</c:v>
                </c:pt>
                <c:pt idx="205">
                  <c:v>43275</c:v>
                </c:pt>
                <c:pt idx="206">
                  <c:v>43276</c:v>
                </c:pt>
                <c:pt idx="207">
                  <c:v>43277</c:v>
                </c:pt>
                <c:pt idx="208">
                  <c:v>43278</c:v>
                </c:pt>
                <c:pt idx="209">
                  <c:v>43279</c:v>
                </c:pt>
                <c:pt idx="210">
                  <c:v>43280</c:v>
                </c:pt>
                <c:pt idx="211">
                  <c:v>43281</c:v>
                </c:pt>
                <c:pt idx="212">
                  <c:v>43282</c:v>
                </c:pt>
                <c:pt idx="213">
                  <c:v>43283</c:v>
                </c:pt>
                <c:pt idx="214">
                  <c:v>43284</c:v>
                </c:pt>
                <c:pt idx="215">
                  <c:v>43285</c:v>
                </c:pt>
                <c:pt idx="216">
                  <c:v>43286</c:v>
                </c:pt>
                <c:pt idx="217">
                  <c:v>43287</c:v>
                </c:pt>
                <c:pt idx="218">
                  <c:v>43288</c:v>
                </c:pt>
                <c:pt idx="219">
                  <c:v>43289</c:v>
                </c:pt>
                <c:pt idx="220">
                  <c:v>43290</c:v>
                </c:pt>
                <c:pt idx="221">
                  <c:v>43291</c:v>
                </c:pt>
                <c:pt idx="222">
                  <c:v>43292</c:v>
                </c:pt>
                <c:pt idx="223">
                  <c:v>43293</c:v>
                </c:pt>
                <c:pt idx="224">
                  <c:v>43294</c:v>
                </c:pt>
                <c:pt idx="225">
                  <c:v>43295</c:v>
                </c:pt>
                <c:pt idx="226">
                  <c:v>43296</c:v>
                </c:pt>
                <c:pt idx="227">
                  <c:v>43297</c:v>
                </c:pt>
                <c:pt idx="228">
                  <c:v>43298</c:v>
                </c:pt>
                <c:pt idx="229">
                  <c:v>43299</c:v>
                </c:pt>
                <c:pt idx="230">
                  <c:v>43300</c:v>
                </c:pt>
                <c:pt idx="231">
                  <c:v>43301</c:v>
                </c:pt>
                <c:pt idx="232">
                  <c:v>43302</c:v>
                </c:pt>
                <c:pt idx="233">
                  <c:v>43303</c:v>
                </c:pt>
                <c:pt idx="234">
                  <c:v>43304</c:v>
                </c:pt>
                <c:pt idx="235">
                  <c:v>43305</c:v>
                </c:pt>
                <c:pt idx="236">
                  <c:v>43306</c:v>
                </c:pt>
                <c:pt idx="237">
                  <c:v>43307</c:v>
                </c:pt>
                <c:pt idx="238">
                  <c:v>43308</c:v>
                </c:pt>
                <c:pt idx="239">
                  <c:v>43309</c:v>
                </c:pt>
                <c:pt idx="240">
                  <c:v>43310</c:v>
                </c:pt>
                <c:pt idx="241">
                  <c:v>43311</c:v>
                </c:pt>
                <c:pt idx="242">
                  <c:v>43312</c:v>
                </c:pt>
                <c:pt idx="243">
                  <c:v>43313</c:v>
                </c:pt>
                <c:pt idx="244">
                  <c:v>43314</c:v>
                </c:pt>
                <c:pt idx="245">
                  <c:v>43315</c:v>
                </c:pt>
                <c:pt idx="246">
                  <c:v>43316</c:v>
                </c:pt>
                <c:pt idx="247">
                  <c:v>43317</c:v>
                </c:pt>
                <c:pt idx="248">
                  <c:v>43318</c:v>
                </c:pt>
                <c:pt idx="249">
                  <c:v>43319</c:v>
                </c:pt>
                <c:pt idx="250">
                  <c:v>43320</c:v>
                </c:pt>
                <c:pt idx="251">
                  <c:v>43321</c:v>
                </c:pt>
                <c:pt idx="252">
                  <c:v>43322</c:v>
                </c:pt>
                <c:pt idx="253">
                  <c:v>43323</c:v>
                </c:pt>
                <c:pt idx="254">
                  <c:v>43324</c:v>
                </c:pt>
                <c:pt idx="255">
                  <c:v>43325</c:v>
                </c:pt>
                <c:pt idx="256">
                  <c:v>43326</c:v>
                </c:pt>
                <c:pt idx="257">
                  <c:v>43327</c:v>
                </c:pt>
                <c:pt idx="258">
                  <c:v>43328</c:v>
                </c:pt>
                <c:pt idx="259">
                  <c:v>43329</c:v>
                </c:pt>
                <c:pt idx="260">
                  <c:v>43330</c:v>
                </c:pt>
                <c:pt idx="261">
                  <c:v>43331</c:v>
                </c:pt>
                <c:pt idx="262">
                  <c:v>43332</c:v>
                </c:pt>
                <c:pt idx="263">
                  <c:v>43333</c:v>
                </c:pt>
                <c:pt idx="264">
                  <c:v>43334</c:v>
                </c:pt>
                <c:pt idx="265">
                  <c:v>43335</c:v>
                </c:pt>
                <c:pt idx="266">
                  <c:v>43336</c:v>
                </c:pt>
                <c:pt idx="267">
                  <c:v>43337</c:v>
                </c:pt>
                <c:pt idx="268">
                  <c:v>43338</c:v>
                </c:pt>
                <c:pt idx="269">
                  <c:v>43339</c:v>
                </c:pt>
                <c:pt idx="270">
                  <c:v>43340</c:v>
                </c:pt>
                <c:pt idx="271">
                  <c:v>43341</c:v>
                </c:pt>
                <c:pt idx="272">
                  <c:v>43342</c:v>
                </c:pt>
                <c:pt idx="273">
                  <c:v>43343</c:v>
                </c:pt>
                <c:pt idx="274">
                  <c:v>43344</c:v>
                </c:pt>
                <c:pt idx="275">
                  <c:v>43345</c:v>
                </c:pt>
                <c:pt idx="276">
                  <c:v>43346</c:v>
                </c:pt>
                <c:pt idx="277">
                  <c:v>43347</c:v>
                </c:pt>
                <c:pt idx="278">
                  <c:v>43348</c:v>
                </c:pt>
                <c:pt idx="279">
                  <c:v>43349</c:v>
                </c:pt>
                <c:pt idx="280">
                  <c:v>43350</c:v>
                </c:pt>
                <c:pt idx="281">
                  <c:v>43351</c:v>
                </c:pt>
                <c:pt idx="282">
                  <c:v>43352</c:v>
                </c:pt>
                <c:pt idx="283">
                  <c:v>43353</c:v>
                </c:pt>
                <c:pt idx="284">
                  <c:v>43354</c:v>
                </c:pt>
                <c:pt idx="285">
                  <c:v>43355</c:v>
                </c:pt>
                <c:pt idx="286">
                  <c:v>43356</c:v>
                </c:pt>
                <c:pt idx="287">
                  <c:v>43357</c:v>
                </c:pt>
                <c:pt idx="288">
                  <c:v>43358</c:v>
                </c:pt>
                <c:pt idx="289">
                  <c:v>43359</c:v>
                </c:pt>
                <c:pt idx="290">
                  <c:v>43360</c:v>
                </c:pt>
                <c:pt idx="291">
                  <c:v>43361</c:v>
                </c:pt>
                <c:pt idx="292">
                  <c:v>43362</c:v>
                </c:pt>
                <c:pt idx="293">
                  <c:v>43363</c:v>
                </c:pt>
                <c:pt idx="294">
                  <c:v>43364</c:v>
                </c:pt>
                <c:pt idx="295">
                  <c:v>43365</c:v>
                </c:pt>
                <c:pt idx="296">
                  <c:v>43366</c:v>
                </c:pt>
                <c:pt idx="297">
                  <c:v>43367</c:v>
                </c:pt>
                <c:pt idx="298">
                  <c:v>43368</c:v>
                </c:pt>
                <c:pt idx="299">
                  <c:v>43369</c:v>
                </c:pt>
                <c:pt idx="300">
                  <c:v>43370</c:v>
                </c:pt>
                <c:pt idx="301">
                  <c:v>43371</c:v>
                </c:pt>
                <c:pt idx="302">
                  <c:v>43372</c:v>
                </c:pt>
                <c:pt idx="303">
                  <c:v>43373</c:v>
                </c:pt>
                <c:pt idx="304">
                  <c:v>43374</c:v>
                </c:pt>
                <c:pt idx="305">
                  <c:v>43375</c:v>
                </c:pt>
                <c:pt idx="306">
                  <c:v>43376</c:v>
                </c:pt>
                <c:pt idx="307">
                  <c:v>43377</c:v>
                </c:pt>
                <c:pt idx="308">
                  <c:v>43378</c:v>
                </c:pt>
                <c:pt idx="309">
                  <c:v>43379</c:v>
                </c:pt>
                <c:pt idx="310">
                  <c:v>43380</c:v>
                </c:pt>
                <c:pt idx="311">
                  <c:v>43381</c:v>
                </c:pt>
                <c:pt idx="312">
                  <c:v>43382</c:v>
                </c:pt>
                <c:pt idx="313">
                  <c:v>43383</c:v>
                </c:pt>
                <c:pt idx="314">
                  <c:v>43384</c:v>
                </c:pt>
                <c:pt idx="315">
                  <c:v>43385</c:v>
                </c:pt>
                <c:pt idx="316">
                  <c:v>43386</c:v>
                </c:pt>
                <c:pt idx="317">
                  <c:v>43387</c:v>
                </c:pt>
                <c:pt idx="318">
                  <c:v>43388</c:v>
                </c:pt>
                <c:pt idx="319">
                  <c:v>43389</c:v>
                </c:pt>
                <c:pt idx="320">
                  <c:v>43390</c:v>
                </c:pt>
                <c:pt idx="321">
                  <c:v>43391</c:v>
                </c:pt>
                <c:pt idx="322">
                  <c:v>43392</c:v>
                </c:pt>
                <c:pt idx="323">
                  <c:v>43393</c:v>
                </c:pt>
                <c:pt idx="324">
                  <c:v>43394</c:v>
                </c:pt>
                <c:pt idx="325">
                  <c:v>43395</c:v>
                </c:pt>
                <c:pt idx="326">
                  <c:v>43396</c:v>
                </c:pt>
                <c:pt idx="327">
                  <c:v>43397</c:v>
                </c:pt>
                <c:pt idx="328">
                  <c:v>43398</c:v>
                </c:pt>
                <c:pt idx="329">
                  <c:v>43399</c:v>
                </c:pt>
                <c:pt idx="330">
                  <c:v>43400</c:v>
                </c:pt>
                <c:pt idx="331">
                  <c:v>43401</c:v>
                </c:pt>
                <c:pt idx="332">
                  <c:v>43402</c:v>
                </c:pt>
                <c:pt idx="333">
                  <c:v>43403</c:v>
                </c:pt>
                <c:pt idx="334">
                  <c:v>43404</c:v>
                </c:pt>
                <c:pt idx="335">
                  <c:v>43405</c:v>
                </c:pt>
                <c:pt idx="336">
                  <c:v>43406</c:v>
                </c:pt>
                <c:pt idx="337">
                  <c:v>43407</c:v>
                </c:pt>
                <c:pt idx="338">
                  <c:v>43408</c:v>
                </c:pt>
                <c:pt idx="339">
                  <c:v>43409</c:v>
                </c:pt>
                <c:pt idx="340">
                  <c:v>43410</c:v>
                </c:pt>
                <c:pt idx="341">
                  <c:v>43411</c:v>
                </c:pt>
                <c:pt idx="342">
                  <c:v>43412</c:v>
                </c:pt>
                <c:pt idx="343">
                  <c:v>43413</c:v>
                </c:pt>
                <c:pt idx="344">
                  <c:v>43414</c:v>
                </c:pt>
                <c:pt idx="345">
                  <c:v>43415</c:v>
                </c:pt>
                <c:pt idx="346">
                  <c:v>43416</c:v>
                </c:pt>
                <c:pt idx="347">
                  <c:v>43417</c:v>
                </c:pt>
                <c:pt idx="348">
                  <c:v>43418</c:v>
                </c:pt>
                <c:pt idx="349">
                  <c:v>43419</c:v>
                </c:pt>
                <c:pt idx="350">
                  <c:v>43420</c:v>
                </c:pt>
                <c:pt idx="351">
                  <c:v>43421</c:v>
                </c:pt>
                <c:pt idx="352">
                  <c:v>43422</c:v>
                </c:pt>
                <c:pt idx="353">
                  <c:v>43423</c:v>
                </c:pt>
                <c:pt idx="354">
                  <c:v>43424</c:v>
                </c:pt>
                <c:pt idx="355">
                  <c:v>43425</c:v>
                </c:pt>
                <c:pt idx="356">
                  <c:v>43426</c:v>
                </c:pt>
                <c:pt idx="357">
                  <c:v>43427</c:v>
                </c:pt>
                <c:pt idx="358">
                  <c:v>43428</c:v>
                </c:pt>
                <c:pt idx="359">
                  <c:v>43429</c:v>
                </c:pt>
                <c:pt idx="360">
                  <c:v>43430</c:v>
                </c:pt>
                <c:pt idx="361">
                  <c:v>43431</c:v>
                </c:pt>
                <c:pt idx="362">
                  <c:v>43432</c:v>
                </c:pt>
                <c:pt idx="363">
                  <c:v>43433</c:v>
                </c:pt>
                <c:pt idx="364">
                  <c:v>43434</c:v>
                </c:pt>
              </c:numCache>
            </c:numRef>
          </c:cat>
          <c:val>
            <c:numRef>
              <c:f>'Výsledky po dnech'!$I$2:$I$366</c:f>
              <c:numCache>
                <c:formatCode>General</c:formatCode>
                <c:ptCount val="365"/>
                <c:pt idx="0" formatCode="0.0">
                  <c:v>45.619</c:v>
                </c:pt>
                <c:pt idx="5" formatCode="0.0">
                  <c:v>16.051500000000001</c:v>
                </c:pt>
                <c:pt idx="9" formatCode="0.0">
                  <c:v>12.7875</c:v>
                </c:pt>
                <c:pt idx="26" formatCode="0.0">
                  <c:v>5.3094999999999999</c:v>
                </c:pt>
                <c:pt idx="27" formatCode="0.0">
                  <c:v>5.9490000000000007</c:v>
                </c:pt>
                <c:pt idx="28" formatCode="0.0">
                  <c:v>7.9409999999999998</c:v>
                </c:pt>
                <c:pt idx="31" formatCode="0.0">
                  <c:v>50.3155</c:v>
                </c:pt>
                <c:pt idx="32" formatCode="0.0">
                  <c:v>36.252499999999998</c:v>
                </c:pt>
                <c:pt idx="33" formatCode="0.0">
                  <c:v>35.928000000000004</c:v>
                </c:pt>
                <c:pt idx="34" formatCode="0.0">
                  <c:v>34.618000000000002</c:v>
                </c:pt>
                <c:pt idx="35" formatCode="0.0">
                  <c:v>17.930499999999999</c:v>
                </c:pt>
                <c:pt idx="45" formatCode="0.0">
                  <c:v>11.691500000000001</c:v>
                </c:pt>
                <c:pt idx="46" formatCode="0.0">
                  <c:v>13.087</c:v>
                </c:pt>
                <c:pt idx="47" formatCode="0.0">
                  <c:v>41.095500000000001</c:v>
                </c:pt>
                <c:pt idx="48" formatCode="0.0">
                  <c:v>62.939499999999995</c:v>
                </c:pt>
                <c:pt idx="49" formatCode="0.0">
                  <c:v>13.970499999999999</c:v>
                </c:pt>
                <c:pt idx="50" formatCode="0.0">
                  <c:v>40.786000000000001</c:v>
                </c:pt>
                <c:pt idx="51" formatCode="0.0">
                  <c:v>77.1815</c:v>
                </c:pt>
                <c:pt idx="52" formatCode="0.0">
                  <c:v>24.913</c:v>
                </c:pt>
                <c:pt idx="53" formatCode="0.0">
                  <c:v>62.950500000000005</c:v>
                </c:pt>
                <c:pt idx="54" formatCode="0.0">
                  <c:v>53.762999999999998</c:v>
                </c:pt>
                <c:pt idx="55" formatCode="0.0">
                  <c:v>62.892500000000005</c:v>
                </c:pt>
                <c:pt idx="56" formatCode="0.0">
                  <c:v>14.911999999999999</c:v>
                </c:pt>
                <c:pt idx="57" formatCode="0.0">
                  <c:v>43.061500000000002</c:v>
                </c:pt>
                <c:pt idx="58" formatCode="0.0">
                  <c:v>11.474500000000001</c:v>
                </c:pt>
                <c:pt idx="59" formatCode="0.0">
                  <c:v>45.162500000000001</c:v>
                </c:pt>
                <c:pt idx="62" formatCode="0.0">
                  <c:v>1.5185000000000002</c:v>
                </c:pt>
                <c:pt idx="63" formatCode="0.0">
                  <c:v>14.5915</c:v>
                </c:pt>
                <c:pt idx="64" formatCode="0.0">
                  <c:v>23.975999999999999</c:v>
                </c:pt>
                <c:pt idx="66" formatCode="0.0">
                  <c:v>13.666499999999999</c:v>
                </c:pt>
                <c:pt idx="67" formatCode="0.0">
                  <c:v>8.6424999999999983</c:v>
                </c:pt>
                <c:pt idx="70" formatCode="0.0">
                  <c:v>42.564999999999998</c:v>
                </c:pt>
                <c:pt idx="71" formatCode="0.0">
                  <c:v>50.691499999999998</c:v>
                </c:pt>
                <c:pt idx="72" formatCode="0.0">
                  <c:v>35.548499999999997</c:v>
                </c:pt>
                <c:pt idx="73" formatCode="0.0">
                  <c:v>24.063500000000001</c:v>
                </c:pt>
                <c:pt idx="75" formatCode="0.0">
                  <c:v>33.169499999999999</c:v>
                </c:pt>
                <c:pt idx="76" formatCode="0.0">
                  <c:v>15.414499999999999</c:v>
                </c:pt>
                <c:pt idx="77" formatCode="0.0">
                  <c:v>40.135999999999996</c:v>
                </c:pt>
                <c:pt idx="79" formatCode="0.0">
                  <c:v>6.9215</c:v>
                </c:pt>
                <c:pt idx="80" formatCode="0.0">
                  <c:v>23.391999999999999</c:v>
                </c:pt>
                <c:pt idx="81" formatCode="0.0">
                  <c:v>5.6555</c:v>
                </c:pt>
                <c:pt idx="82" formatCode="0.0">
                  <c:v>35.628500000000003</c:v>
                </c:pt>
                <c:pt idx="83" formatCode="0.0">
                  <c:v>55.540999999999997</c:v>
                </c:pt>
                <c:pt idx="84" formatCode="0.0">
                  <c:v>38.320999999999998</c:v>
                </c:pt>
                <c:pt idx="85" formatCode="0.0">
                  <c:v>24.086500000000001</c:v>
                </c:pt>
                <c:pt idx="86" formatCode="0.0">
                  <c:v>50.016999999999996</c:v>
                </c:pt>
                <c:pt idx="87" formatCode="0.0">
                  <c:v>2.9585000000000004</c:v>
                </c:pt>
                <c:pt idx="88" formatCode="0.0">
                  <c:v>2.476</c:v>
                </c:pt>
                <c:pt idx="90" formatCode="0.0">
                  <c:v>35.909999999999997</c:v>
                </c:pt>
                <c:pt idx="91" formatCode="0.0">
                  <c:v>2.1564999999999999</c:v>
                </c:pt>
                <c:pt idx="92" formatCode="0.0">
                  <c:v>31.646000000000001</c:v>
                </c:pt>
                <c:pt idx="93" formatCode="0.0">
                  <c:v>9.6555</c:v>
                </c:pt>
                <c:pt idx="140" formatCode="0.0">
                  <c:v>1.7869999999999999</c:v>
                </c:pt>
                <c:pt idx="144" formatCode="0.0">
                  <c:v>27.967499999999998</c:v>
                </c:pt>
                <c:pt idx="150" formatCode="0.0">
                  <c:v>33.483499999999999</c:v>
                </c:pt>
                <c:pt idx="151" formatCode="0.0">
                  <c:v>51.128</c:v>
                </c:pt>
                <c:pt idx="152" formatCode="0.0">
                  <c:v>50.701000000000001</c:v>
                </c:pt>
                <c:pt idx="153" formatCode="0.0">
                  <c:v>35.859500000000004</c:v>
                </c:pt>
                <c:pt idx="155" formatCode="0.0">
                  <c:v>35.042499999999997</c:v>
                </c:pt>
                <c:pt idx="156" formatCode="0.0">
                  <c:v>41.827000000000005</c:v>
                </c:pt>
                <c:pt idx="158" formatCode="0.0">
                  <c:v>37.192</c:v>
                </c:pt>
                <c:pt idx="159" formatCode="0.0">
                  <c:v>26.43</c:v>
                </c:pt>
                <c:pt idx="160" formatCode="0.0">
                  <c:v>67.793000000000006</c:v>
                </c:pt>
                <c:pt idx="162" formatCode="0.0">
                  <c:v>35.140499999999996</c:v>
                </c:pt>
                <c:pt idx="163" formatCode="0.0">
                  <c:v>70.135500000000008</c:v>
                </c:pt>
                <c:pt idx="164" formatCode="0.0">
                  <c:v>35.861999999999995</c:v>
                </c:pt>
                <c:pt idx="169" formatCode="0.0">
                  <c:v>72.784500000000008</c:v>
                </c:pt>
                <c:pt idx="171" formatCode="0.0">
                  <c:v>148.62</c:v>
                </c:pt>
                <c:pt idx="178" formatCode="0.0">
                  <c:v>131.48050000000001</c:v>
                </c:pt>
                <c:pt idx="180" formatCode="0.0">
                  <c:v>75.286500000000004</c:v>
                </c:pt>
                <c:pt idx="181" formatCode="0.0">
                  <c:v>46.929000000000002</c:v>
                </c:pt>
                <c:pt idx="182" formatCode="0.0">
                  <c:v>38.076499999999996</c:v>
                </c:pt>
                <c:pt idx="183" formatCode="0.0">
                  <c:v>33.2455</c:v>
                </c:pt>
                <c:pt idx="185" formatCode="0.0">
                  <c:v>76.697000000000003</c:v>
                </c:pt>
                <c:pt idx="186" formatCode="0.0">
                  <c:v>35.413499999999999</c:v>
                </c:pt>
                <c:pt idx="187" formatCode="0.0">
                  <c:v>71.185999999999993</c:v>
                </c:pt>
                <c:pt idx="188" formatCode="0.0">
                  <c:v>21.274999999999999</c:v>
                </c:pt>
                <c:pt idx="189" formatCode="0.0">
                  <c:v>48.530499999999996</c:v>
                </c:pt>
                <c:pt idx="190" formatCode="0.0">
                  <c:v>23.803000000000001</c:v>
                </c:pt>
                <c:pt idx="191" formatCode="0.0">
                  <c:v>41.211999999999996</c:v>
                </c:pt>
                <c:pt idx="192" formatCode="0.0">
                  <c:v>11.223500000000001</c:v>
                </c:pt>
                <c:pt idx="193" formatCode="0.0">
                  <c:v>34.241500000000002</c:v>
                </c:pt>
                <c:pt idx="194" formatCode="0.0">
                  <c:v>42.427999999999997</c:v>
                </c:pt>
                <c:pt idx="195" formatCode="0.0">
                  <c:v>47.486499999999999</c:v>
                </c:pt>
                <c:pt idx="196" formatCode="0.0">
                  <c:v>49.863999999999997</c:v>
                </c:pt>
                <c:pt idx="197" formatCode="0.0">
                  <c:v>19.736000000000001</c:v>
                </c:pt>
                <c:pt idx="199" formatCode="0.0">
                  <c:v>38.868000000000002</c:v>
                </c:pt>
                <c:pt idx="202" formatCode="0.0">
                  <c:v>54.243499999999997</c:v>
                </c:pt>
                <c:pt idx="203" formatCode="0.0">
                  <c:v>13.897500000000001</c:v>
                </c:pt>
                <c:pt idx="204" formatCode="0.0">
                  <c:v>6.391</c:v>
                </c:pt>
                <c:pt idx="205" formatCode="0.0">
                  <c:v>78.507999999999996</c:v>
                </c:pt>
                <c:pt idx="207" formatCode="0.0">
                  <c:v>40.027999999999999</c:v>
                </c:pt>
                <c:pt idx="208" formatCode="0.0">
                  <c:v>3.1384999999999996</c:v>
                </c:pt>
                <c:pt idx="210" formatCode="0.0">
                  <c:v>44.850999999999999</c:v>
                </c:pt>
                <c:pt idx="211" formatCode="0.0">
                  <c:v>5.1360000000000001</c:v>
                </c:pt>
                <c:pt idx="212" formatCode="0.0">
                  <c:v>101.96900000000001</c:v>
                </c:pt>
                <c:pt idx="213" formatCode="0.0">
                  <c:v>72.045999999999992</c:v>
                </c:pt>
                <c:pt idx="215" formatCode="0.0">
                  <c:v>47.316499999999998</c:v>
                </c:pt>
                <c:pt idx="216" formatCode="0.0">
                  <c:v>32.804000000000002</c:v>
                </c:pt>
                <c:pt idx="218" formatCode="0.0">
                  <c:v>76.368500000000012</c:v>
                </c:pt>
                <c:pt idx="219" formatCode="0.0">
                  <c:v>0</c:v>
                </c:pt>
                <c:pt idx="220" formatCode="0.0">
                  <c:v>19.525000000000002</c:v>
                </c:pt>
                <c:pt idx="224" formatCode="0.0">
                  <c:v>21.610999999999997</c:v>
                </c:pt>
                <c:pt idx="227" formatCode="0.0">
                  <c:v>128.26999999999998</c:v>
                </c:pt>
                <c:pt idx="228" formatCode="0.0">
                  <c:v>27.6965</c:v>
                </c:pt>
                <c:pt idx="229" formatCode="0.0">
                  <c:v>12.686</c:v>
                </c:pt>
                <c:pt idx="230" formatCode="0.0">
                  <c:v>55.561500000000002</c:v>
                </c:pt>
                <c:pt idx="231" formatCode="0.0">
                  <c:v>73.205000000000013</c:v>
                </c:pt>
                <c:pt idx="235" formatCode="0.0">
                  <c:v>105.249</c:v>
                </c:pt>
                <c:pt idx="237" formatCode="0.0">
                  <c:v>2.9009999999999998</c:v>
                </c:pt>
                <c:pt idx="238" formatCode="0.0">
                  <c:v>9.4664999999999999</c:v>
                </c:pt>
                <c:pt idx="239" formatCode="0.0">
                  <c:v>17.285499999999999</c:v>
                </c:pt>
                <c:pt idx="240" formatCode="0.0">
                  <c:v>38.438000000000002</c:v>
                </c:pt>
                <c:pt idx="241" formatCode="0.0">
                  <c:v>72.992500000000007</c:v>
                </c:pt>
                <c:pt idx="242" formatCode="0.0">
                  <c:v>46.863</c:v>
                </c:pt>
                <c:pt idx="243" formatCode="0.0">
                  <c:v>23.048999999999999</c:v>
                </c:pt>
                <c:pt idx="244" formatCode="0.0">
                  <c:v>25.187000000000001</c:v>
                </c:pt>
                <c:pt idx="245" formatCode="0.0">
                  <c:v>25.356999999999999</c:v>
                </c:pt>
                <c:pt idx="246" formatCode="0.0">
                  <c:v>50.025500000000001</c:v>
                </c:pt>
                <c:pt idx="247" formatCode="0.0">
                  <c:v>26.933499999999999</c:v>
                </c:pt>
                <c:pt idx="248" formatCode="0.0">
                  <c:v>3.327</c:v>
                </c:pt>
                <c:pt idx="249" formatCode="0.0">
                  <c:v>45.839500000000001</c:v>
                </c:pt>
                <c:pt idx="250" formatCode="0.0">
                  <c:v>35.722999999999999</c:v>
                </c:pt>
                <c:pt idx="251" formatCode="0.0">
                  <c:v>51.058</c:v>
                </c:pt>
                <c:pt idx="255" formatCode="0.0">
                  <c:v>54.580999999999996</c:v>
                </c:pt>
                <c:pt idx="256" formatCode="0.0">
                  <c:v>17.680499999999999</c:v>
                </c:pt>
                <c:pt idx="259" formatCode="0.0">
                  <c:v>17.4145</c:v>
                </c:pt>
                <c:pt idx="260" formatCode="0.0">
                  <c:v>36.206500000000005</c:v>
                </c:pt>
                <c:pt idx="261" formatCode="0.0">
                  <c:v>50.917499999999997</c:v>
                </c:pt>
                <c:pt idx="263" formatCode="0.0">
                  <c:v>39.576000000000001</c:v>
                </c:pt>
                <c:pt idx="264" formatCode="0.0">
                  <c:v>41.567</c:v>
                </c:pt>
                <c:pt idx="265" formatCode="0.0">
                  <c:v>21.882999999999999</c:v>
                </c:pt>
                <c:pt idx="267" formatCode="0.0">
                  <c:v>31.839500000000001</c:v>
                </c:pt>
                <c:pt idx="268" formatCode="0.0">
                  <c:v>30.146000000000001</c:v>
                </c:pt>
                <c:pt idx="269" formatCode="0.0">
                  <c:v>77.3095</c:v>
                </c:pt>
                <c:pt idx="271" formatCode="0.0">
                  <c:v>30.349</c:v>
                </c:pt>
                <c:pt idx="272" formatCode="0.0">
                  <c:v>23.772000000000002</c:v>
                </c:pt>
                <c:pt idx="273" formatCode="0.0">
                  <c:v>31.44</c:v>
                </c:pt>
                <c:pt idx="274" formatCode="0.0">
                  <c:v>14.38</c:v>
                </c:pt>
                <c:pt idx="275" formatCode="0.0">
                  <c:v>35.721000000000004</c:v>
                </c:pt>
                <c:pt idx="276" formatCode="0.0">
                  <c:v>9.0279999999999987</c:v>
                </c:pt>
                <c:pt idx="277" formatCode="0.0">
                  <c:v>15.791499999999999</c:v>
                </c:pt>
                <c:pt idx="280" formatCode="0.0">
                  <c:v>44.068000000000005</c:v>
                </c:pt>
                <c:pt idx="281" formatCode="0.0">
                  <c:v>4.4470000000000001</c:v>
                </c:pt>
                <c:pt idx="282" formatCode="0.0">
                  <c:v>32.970500000000001</c:v>
                </c:pt>
                <c:pt idx="283" formatCode="0.0">
                  <c:v>86.009</c:v>
                </c:pt>
                <c:pt idx="284" formatCode="0.0">
                  <c:v>44.665000000000006</c:v>
                </c:pt>
                <c:pt idx="285" formatCode="0.0">
                  <c:v>47.758500000000005</c:v>
                </c:pt>
                <c:pt idx="286" formatCode="0.0">
                  <c:v>28.837999999999997</c:v>
                </c:pt>
                <c:pt idx="287" formatCode="0.0">
                  <c:v>3.0260000000000002</c:v>
                </c:pt>
                <c:pt idx="288" formatCode="0.0">
                  <c:v>31.131</c:v>
                </c:pt>
                <c:pt idx="289" formatCode="0.0">
                  <c:v>12.5305</c:v>
                </c:pt>
                <c:pt idx="291" formatCode="0.0">
                  <c:v>8.4829999999999988</c:v>
                </c:pt>
                <c:pt idx="292" formatCode="0.0">
                  <c:v>45.021499999999996</c:v>
                </c:pt>
                <c:pt idx="299" formatCode="0.0">
                  <c:v>48.259</c:v>
                </c:pt>
                <c:pt idx="300" formatCode="0.0">
                  <c:v>42.634499999999996</c:v>
                </c:pt>
                <c:pt idx="301" formatCode="0.0">
                  <c:v>12.167000000000002</c:v>
                </c:pt>
                <c:pt idx="302" formatCode="0.0">
                  <c:v>7.2810000000000006</c:v>
                </c:pt>
                <c:pt idx="303" formatCode="0.0">
                  <c:v>5.5975000000000001</c:v>
                </c:pt>
                <c:pt idx="304" formatCode="0.0">
                  <c:v>36.269500000000001</c:v>
                </c:pt>
                <c:pt idx="306" formatCode="0.0">
                  <c:v>37.553000000000004</c:v>
                </c:pt>
                <c:pt idx="307" formatCode="0.0">
                  <c:v>37.163000000000004</c:v>
                </c:pt>
                <c:pt idx="308" formatCode="0.0">
                  <c:v>42.040500000000002</c:v>
                </c:pt>
                <c:pt idx="309" formatCode="0.0">
                  <c:v>41.116</c:v>
                </c:pt>
                <c:pt idx="310" formatCode="0.0">
                  <c:v>16.656500000000001</c:v>
                </c:pt>
                <c:pt idx="311" formatCode="0.0">
                  <c:v>28.631</c:v>
                </c:pt>
                <c:pt idx="314" formatCode="0.0">
                  <c:v>33.8125</c:v>
                </c:pt>
                <c:pt idx="315" formatCode="0.0">
                  <c:v>6.5630000000000006</c:v>
                </c:pt>
                <c:pt idx="316" formatCode="0.0">
                  <c:v>28.899500000000003</c:v>
                </c:pt>
                <c:pt idx="317" formatCode="0.0">
                  <c:v>2.6480000000000001</c:v>
                </c:pt>
                <c:pt idx="320" formatCode="0.0">
                  <c:v>48.916000000000004</c:v>
                </c:pt>
                <c:pt idx="323" formatCode="0.0">
                  <c:v>33.958500000000001</c:v>
                </c:pt>
                <c:pt idx="326" formatCode="0.0">
                  <c:v>52.485999999999997</c:v>
                </c:pt>
                <c:pt idx="328" formatCode="0.0">
                  <c:v>103.56949999999999</c:v>
                </c:pt>
                <c:pt idx="336" formatCode="0.0">
                  <c:v>85.683999999999997</c:v>
                </c:pt>
                <c:pt idx="337" formatCode="0.0">
                  <c:v>4.7010000000000005</c:v>
                </c:pt>
                <c:pt idx="338" formatCode="0.0">
                  <c:v>59.215499999999999</c:v>
                </c:pt>
                <c:pt idx="339" formatCode="0.0">
                  <c:v>89.947000000000003</c:v>
                </c:pt>
                <c:pt idx="342" formatCode="0.0">
                  <c:v>28.805</c:v>
                </c:pt>
                <c:pt idx="343" formatCode="0.0">
                  <c:v>163.16499999999999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EBE-44F9-BA21-E86E1F00E8DA}"/>
            </c:ext>
          </c:extLst>
        </c:ser>
        <c:ser>
          <c:idx val="2"/>
          <c:order val="2"/>
          <c:tx>
            <c:strRef>
              <c:f>'Výsledky po dnech'!$K$1</c:f>
              <c:strCache>
                <c:ptCount val="1"/>
                <c:pt idx="0">
                  <c:v>8-OH-2-deoxy-guanosin (ng/ml)</c:v>
                </c:pt>
              </c:strCache>
            </c:strRef>
          </c:tx>
          <c:spPr>
            <a:ln w="2222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'Výsledky po dnech'!$G$2:$G$366</c:f>
              <c:numCache>
                <c:formatCode>m/d/yyyy</c:formatCode>
                <c:ptCount val="365"/>
                <c:pt idx="0">
                  <c:v>43070</c:v>
                </c:pt>
                <c:pt idx="1">
                  <c:v>43071</c:v>
                </c:pt>
                <c:pt idx="2">
                  <c:v>43072</c:v>
                </c:pt>
                <c:pt idx="3">
                  <c:v>43073</c:v>
                </c:pt>
                <c:pt idx="4">
                  <c:v>43074</c:v>
                </c:pt>
                <c:pt idx="5">
                  <c:v>43075</c:v>
                </c:pt>
                <c:pt idx="6">
                  <c:v>43076</c:v>
                </c:pt>
                <c:pt idx="7">
                  <c:v>43077</c:v>
                </c:pt>
                <c:pt idx="8">
                  <c:v>43078</c:v>
                </c:pt>
                <c:pt idx="9">
                  <c:v>43079</c:v>
                </c:pt>
                <c:pt idx="10">
                  <c:v>43080</c:v>
                </c:pt>
                <c:pt idx="11">
                  <c:v>43081</c:v>
                </c:pt>
                <c:pt idx="12">
                  <c:v>43082</c:v>
                </c:pt>
                <c:pt idx="13">
                  <c:v>43083</c:v>
                </c:pt>
                <c:pt idx="14">
                  <c:v>43084</c:v>
                </c:pt>
                <c:pt idx="15">
                  <c:v>43085</c:v>
                </c:pt>
                <c:pt idx="16">
                  <c:v>43086</c:v>
                </c:pt>
                <c:pt idx="17">
                  <c:v>43087</c:v>
                </c:pt>
                <c:pt idx="18">
                  <c:v>43088</c:v>
                </c:pt>
                <c:pt idx="19">
                  <c:v>43089</c:v>
                </c:pt>
                <c:pt idx="20">
                  <c:v>43090</c:v>
                </c:pt>
                <c:pt idx="21">
                  <c:v>43091</c:v>
                </c:pt>
                <c:pt idx="22">
                  <c:v>43092</c:v>
                </c:pt>
                <c:pt idx="23">
                  <c:v>43093</c:v>
                </c:pt>
                <c:pt idx="24">
                  <c:v>43094</c:v>
                </c:pt>
                <c:pt idx="25">
                  <c:v>43095</c:v>
                </c:pt>
                <c:pt idx="26">
                  <c:v>43096</c:v>
                </c:pt>
                <c:pt idx="27">
                  <c:v>43097</c:v>
                </c:pt>
                <c:pt idx="28">
                  <c:v>43098</c:v>
                </c:pt>
                <c:pt idx="29">
                  <c:v>43099</c:v>
                </c:pt>
                <c:pt idx="30">
                  <c:v>43100</c:v>
                </c:pt>
                <c:pt idx="31">
                  <c:v>43101</c:v>
                </c:pt>
                <c:pt idx="32">
                  <c:v>43102</c:v>
                </c:pt>
                <c:pt idx="33">
                  <c:v>43103</c:v>
                </c:pt>
                <c:pt idx="34">
                  <c:v>43104</c:v>
                </c:pt>
                <c:pt idx="35">
                  <c:v>43105</c:v>
                </c:pt>
                <c:pt idx="36">
                  <c:v>43106</c:v>
                </c:pt>
                <c:pt idx="37">
                  <c:v>43107</c:v>
                </c:pt>
                <c:pt idx="38">
                  <c:v>43108</c:v>
                </c:pt>
                <c:pt idx="39">
                  <c:v>43109</c:v>
                </c:pt>
                <c:pt idx="40">
                  <c:v>43110</c:v>
                </c:pt>
                <c:pt idx="41">
                  <c:v>43111</c:v>
                </c:pt>
                <c:pt idx="42">
                  <c:v>43112</c:v>
                </c:pt>
                <c:pt idx="43">
                  <c:v>43113</c:v>
                </c:pt>
                <c:pt idx="44">
                  <c:v>43114</c:v>
                </c:pt>
                <c:pt idx="45">
                  <c:v>43115</c:v>
                </c:pt>
                <c:pt idx="46">
                  <c:v>43116</c:v>
                </c:pt>
                <c:pt idx="47">
                  <c:v>43117</c:v>
                </c:pt>
                <c:pt idx="48">
                  <c:v>43118</c:v>
                </c:pt>
                <c:pt idx="49">
                  <c:v>43119</c:v>
                </c:pt>
                <c:pt idx="50">
                  <c:v>43120</c:v>
                </c:pt>
                <c:pt idx="51">
                  <c:v>43121</c:v>
                </c:pt>
                <c:pt idx="52">
                  <c:v>43122</c:v>
                </c:pt>
                <c:pt idx="53">
                  <c:v>43123</c:v>
                </c:pt>
                <c:pt idx="54">
                  <c:v>43124</c:v>
                </c:pt>
                <c:pt idx="55">
                  <c:v>43125</c:v>
                </c:pt>
                <c:pt idx="56">
                  <c:v>43126</c:v>
                </c:pt>
                <c:pt idx="57">
                  <c:v>43127</c:v>
                </c:pt>
                <c:pt idx="58">
                  <c:v>43128</c:v>
                </c:pt>
                <c:pt idx="59">
                  <c:v>43129</c:v>
                </c:pt>
                <c:pt idx="60">
                  <c:v>43130</c:v>
                </c:pt>
                <c:pt idx="61">
                  <c:v>43131</c:v>
                </c:pt>
                <c:pt idx="62">
                  <c:v>43132</c:v>
                </c:pt>
                <c:pt idx="63">
                  <c:v>43133</c:v>
                </c:pt>
                <c:pt idx="64">
                  <c:v>43134</c:v>
                </c:pt>
                <c:pt idx="65">
                  <c:v>43135</c:v>
                </c:pt>
                <c:pt idx="66">
                  <c:v>43136</c:v>
                </c:pt>
                <c:pt idx="67">
                  <c:v>43137</c:v>
                </c:pt>
                <c:pt idx="68">
                  <c:v>43138</c:v>
                </c:pt>
                <c:pt idx="69">
                  <c:v>43139</c:v>
                </c:pt>
                <c:pt idx="70">
                  <c:v>43140</c:v>
                </c:pt>
                <c:pt idx="71">
                  <c:v>43141</c:v>
                </c:pt>
                <c:pt idx="72">
                  <c:v>43142</c:v>
                </c:pt>
                <c:pt idx="73">
                  <c:v>43143</c:v>
                </c:pt>
                <c:pt idx="74">
                  <c:v>43144</c:v>
                </c:pt>
                <c:pt idx="75">
                  <c:v>43145</c:v>
                </c:pt>
                <c:pt idx="76">
                  <c:v>43146</c:v>
                </c:pt>
                <c:pt idx="77">
                  <c:v>43147</c:v>
                </c:pt>
                <c:pt idx="78">
                  <c:v>43148</c:v>
                </c:pt>
                <c:pt idx="79">
                  <c:v>43149</c:v>
                </c:pt>
                <c:pt idx="80">
                  <c:v>43150</c:v>
                </c:pt>
                <c:pt idx="81">
                  <c:v>43151</c:v>
                </c:pt>
                <c:pt idx="82">
                  <c:v>43152</c:v>
                </c:pt>
                <c:pt idx="83">
                  <c:v>43153</c:v>
                </c:pt>
                <c:pt idx="84">
                  <c:v>43154</c:v>
                </c:pt>
                <c:pt idx="85">
                  <c:v>43155</c:v>
                </c:pt>
                <c:pt idx="86">
                  <c:v>43156</c:v>
                </c:pt>
                <c:pt idx="87">
                  <c:v>43157</c:v>
                </c:pt>
                <c:pt idx="88">
                  <c:v>43158</c:v>
                </c:pt>
                <c:pt idx="89">
                  <c:v>43159</c:v>
                </c:pt>
                <c:pt idx="90">
                  <c:v>43160</c:v>
                </c:pt>
                <c:pt idx="91">
                  <c:v>43161</c:v>
                </c:pt>
                <c:pt idx="92">
                  <c:v>43162</c:v>
                </c:pt>
                <c:pt idx="93">
                  <c:v>43163</c:v>
                </c:pt>
                <c:pt idx="94">
                  <c:v>43164</c:v>
                </c:pt>
                <c:pt idx="95">
                  <c:v>43165</c:v>
                </c:pt>
                <c:pt idx="96">
                  <c:v>43166</c:v>
                </c:pt>
                <c:pt idx="97">
                  <c:v>43167</c:v>
                </c:pt>
                <c:pt idx="98">
                  <c:v>43168</c:v>
                </c:pt>
                <c:pt idx="99">
                  <c:v>43169</c:v>
                </c:pt>
                <c:pt idx="100">
                  <c:v>43170</c:v>
                </c:pt>
                <c:pt idx="101">
                  <c:v>43171</c:v>
                </c:pt>
                <c:pt idx="102">
                  <c:v>43172</c:v>
                </c:pt>
                <c:pt idx="103">
                  <c:v>43173</c:v>
                </c:pt>
                <c:pt idx="104">
                  <c:v>43174</c:v>
                </c:pt>
                <c:pt idx="105">
                  <c:v>43175</c:v>
                </c:pt>
                <c:pt idx="106">
                  <c:v>43176</c:v>
                </c:pt>
                <c:pt idx="107">
                  <c:v>43177</c:v>
                </c:pt>
                <c:pt idx="108">
                  <c:v>43178</c:v>
                </c:pt>
                <c:pt idx="109">
                  <c:v>43179</c:v>
                </c:pt>
                <c:pt idx="110">
                  <c:v>43180</c:v>
                </c:pt>
                <c:pt idx="111">
                  <c:v>43181</c:v>
                </c:pt>
                <c:pt idx="112">
                  <c:v>43182</c:v>
                </c:pt>
                <c:pt idx="113">
                  <c:v>43183</c:v>
                </c:pt>
                <c:pt idx="114">
                  <c:v>43184</c:v>
                </c:pt>
                <c:pt idx="115">
                  <c:v>43185</c:v>
                </c:pt>
                <c:pt idx="116">
                  <c:v>43186</c:v>
                </c:pt>
                <c:pt idx="117">
                  <c:v>43187</c:v>
                </c:pt>
                <c:pt idx="118">
                  <c:v>43188</c:v>
                </c:pt>
                <c:pt idx="119">
                  <c:v>43189</c:v>
                </c:pt>
                <c:pt idx="120">
                  <c:v>43190</c:v>
                </c:pt>
                <c:pt idx="121">
                  <c:v>43191</c:v>
                </c:pt>
                <c:pt idx="122">
                  <c:v>43192</c:v>
                </c:pt>
                <c:pt idx="123">
                  <c:v>43193</c:v>
                </c:pt>
                <c:pt idx="124">
                  <c:v>43194</c:v>
                </c:pt>
                <c:pt idx="125">
                  <c:v>43195</c:v>
                </c:pt>
                <c:pt idx="126">
                  <c:v>43196</c:v>
                </c:pt>
                <c:pt idx="127">
                  <c:v>43197</c:v>
                </c:pt>
                <c:pt idx="128">
                  <c:v>43198</c:v>
                </c:pt>
                <c:pt idx="129">
                  <c:v>43199</c:v>
                </c:pt>
                <c:pt idx="130">
                  <c:v>43200</c:v>
                </c:pt>
                <c:pt idx="131">
                  <c:v>43201</c:v>
                </c:pt>
                <c:pt idx="132">
                  <c:v>43202</c:v>
                </c:pt>
                <c:pt idx="133">
                  <c:v>43203</c:v>
                </c:pt>
                <c:pt idx="134">
                  <c:v>43204</c:v>
                </c:pt>
                <c:pt idx="135">
                  <c:v>43205</c:v>
                </c:pt>
                <c:pt idx="136">
                  <c:v>43206</c:v>
                </c:pt>
                <c:pt idx="137">
                  <c:v>43207</c:v>
                </c:pt>
                <c:pt idx="138">
                  <c:v>43208</c:v>
                </c:pt>
                <c:pt idx="139">
                  <c:v>43209</c:v>
                </c:pt>
                <c:pt idx="140">
                  <c:v>43210</c:v>
                </c:pt>
                <c:pt idx="141">
                  <c:v>43211</c:v>
                </c:pt>
                <c:pt idx="142">
                  <c:v>43212</c:v>
                </c:pt>
                <c:pt idx="143">
                  <c:v>43213</c:v>
                </c:pt>
                <c:pt idx="144">
                  <c:v>43214</c:v>
                </c:pt>
                <c:pt idx="145">
                  <c:v>43215</c:v>
                </c:pt>
                <c:pt idx="146">
                  <c:v>43216</c:v>
                </c:pt>
                <c:pt idx="147">
                  <c:v>43217</c:v>
                </c:pt>
                <c:pt idx="148">
                  <c:v>43218</c:v>
                </c:pt>
                <c:pt idx="149">
                  <c:v>43219</c:v>
                </c:pt>
                <c:pt idx="150">
                  <c:v>43220</c:v>
                </c:pt>
                <c:pt idx="151">
                  <c:v>43221</c:v>
                </c:pt>
                <c:pt idx="152">
                  <c:v>43222</c:v>
                </c:pt>
                <c:pt idx="153">
                  <c:v>43223</c:v>
                </c:pt>
                <c:pt idx="154">
                  <c:v>43224</c:v>
                </c:pt>
                <c:pt idx="155">
                  <c:v>43225</c:v>
                </c:pt>
                <c:pt idx="156">
                  <c:v>43226</c:v>
                </c:pt>
                <c:pt idx="157">
                  <c:v>43227</c:v>
                </c:pt>
                <c:pt idx="158">
                  <c:v>43228</c:v>
                </c:pt>
                <c:pt idx="159">
                  <c:v>43229</c:v>
                </c:pt>
                <c:pt idx="160">
                  <c:v>43230</c:v>
                </c:pt>
                <c:pt idx="161">
                  <c:v>43231</c:v>
                </c:pt>
                <c:pt idx="162">
                  <c:v>43232</c:v>
                </c:pt>
                <c:pt idx="163">
                  <c:v>43233</c:v>
                </c:pt>
                <c:pt idx="164">
                  <c:v>43234</c:v>
                </c:pt>
                <c:pt idx="165">
                  <c:v>43235</c:v>
                </c:pt>
                <c:pt idx="166">
                  <c:v>43236</c:v>
                </c:pt>
                <c:pt idx="167">
                  <c:v>43237</c:v>
                </c:pt>
                <c:pt idx="168">
                  <c:v>43238</c:v>
                </c:pt>
                <c:pt idx="169">
                  <c:v>43239</c:v>
                </c:pt>
                <c:pt idx="170">
                  <c:v>43240</c:v>
                </c:pt>
                <c:pt idx="171">
                  <c:v>43241</c:v>
                </c:pt>
                <c:pt idx="172">
                  <c:v>43242</c:v>
                </c:pt>
                <c:pt idx="173">
                  <c:v>43243</c:v>
                </c:pt>
                <c:pt idx="174">
                  <c:v>43244</c:v>
                </c:pt>
                <c:pt idx="175">
                  <c:v>43245</c:v>
                </c:pt>
                <c:pt idx="176">
                  <c:v>43246</c:v>
                </c:pt>
                <c:pt idx="177">
                  <c:v>43247</c:v>
                </c:pt>
                <c:pt idx="178">
                  <c:v>43248</c:v>
                </c:pt>
                <c:pt idx="179">
                  <c:v>43249</c:v>
                </c:pt>
                <c:pt idx="180">
                  <c:v>43250</c:v>
                </c:pt>
                <c:pt idx="181">
                  <c:v>43251</c:v>
                </c:pt>
                <c:pt idx="182">
                  <c:v>43252</c:v>
                </c:pt>
                <c:pt idx="183">
                  <c:v>43253</c:v>
                </c:pt>
                <c:pt idx="184">
                  <c:v>43254</c:v>
                </c:pt>
                <c:pt idx="185">
                  <c:v>43255</c:v>
                </c:pt>
                <c:pt idx="186">
                  <c:v>43256</c:v>
                </c:pt>
                <c:pt idx="187">
                  <c:v>43257</c:v>
                </c:pt>
                <c:pt idx="188">
                  <c:v>43258</c:v>
                </c:pt>
                <c:pt idx="189">
                  <c:v>43259</c:v>
                </c:pt>
                <c:pt idx="190">
                  <c:v>43260</c:v>
                </c:pt>
                <c:pt idx="191">
                  <c:v>43261</c:v>
                </c:pt>
                <c:pt idx="192">
                  <c:v>43262</c:v>
                </c:pt>
                <c:pt idx="193">
                  <c:v>43263</c:v>
                </c:pt>
                <c:pt idx="194">
                  <c:v>43264</c:v>
                </c:pt>
                <c:pt idx="195">
                  <c:v>43265</c:v>
                </c:pt>
                <c:pt idx="196">
                  <c:v>43266</c:v>
                </c:pt>
                <c:pt idx="197">
                  <c:v>43267</c:v>
                </c:pt>
                <c:pt idx="198">
                  <c:v>43268</c:v>
                </c:pt>
                <c:pt idx="199">
                  <c:v>43269</c:v>
                </c:pt>
                <c:pt idx="200">
                  <c:v>43270</c:v>
                </c:pt>
                <c:pt idx="201">
                  <c:v>43271</c:v>
                </c:pt>
                <c:pt idx="202">
                  <c:v>43272</c:v>
                </c:pt>
                <c:pt idx="203">
                  <c:v>43273</c:v>
                </c:pt>
                <c:pt idx="204">
                  <c:v>43274</c:v>
                </c:pt>
                <c:pt idx="205">
                  <c:v>43275</c:v>
                </c:pt>
                <c:pt idx="206">
                  <c:v>43276</c:v>
                </c:pt>
                <c:pt idx="207">
                  <c:v>43277</c:v>
                </c:pt>
                <c:pt idx="208">
                  <c:v>43278</c:v>
                </c:pt>
                <c:pt idx="209">
                  <c:v>43279</c:v>
                </c:pt>
                <c:pt idx="210">
                  <c:v>43280</c:v>
                </c:pt>
                <c:pt idx="211">
                  <c:v>43281</c:v>
                </c:pt>
                <c:pt idx="212">
                  <c:v>43282</c:v>
                </c:pt>
                <c:pt idx="213">
                  <c:v>43283</c:v>
                </c:pt>
                <c:pt idx="214">
                  <c:v>43284</c:v>
                </c:pt>
                <c:pt idx="215">
                  <c:v>43285</c:v>
                </c:pt>
                <c:pt idx="216">
                  <c:v>43286</c:v>
                </c:pt>
                <c:pt idx="217">
                  <c:v>43287</c:v>
                </c:pt>
                <c:pt idx="218">
                  <c:v>43288</c:v>
                </c:pt>
                <c:pt idx="219">
                  <c:v>43289</c:v>
                </c:pt>
                <c:pt idx="220">
                  <c:v>43290</c:v>
                </c:pt>
                <c:pt idx="221">
                  <c:v>43291</c:v>
                </c:pt>
                <c:pt idx="222">
                  <c:v>43292</c:v>
                </c:pt>
                <c:pt idx="223">
                  <c:v>43293</c:v>
                </c:pt>
                <c:pt idx="224">
                  <c:v>43294</c:v>
                </c:pt>
                <c:pt idx="225">
                  <c:v>43295</c:v>
                </c:pt>
                <c:pt idx="226">
                  <c:v>43296</c:v>
                </c:pt>
                <c:pt idx="227">
                  <c:v>43297</c:v>
                </c:pt>
                <c:pt idx="228">
                  <c:v>43298</c:v>
                </c:pt>
                <c:pt idx="229">
                  <c:v>43299</c:v>
                </c:pt>
                <c:pt idx="230">
                  <c:v>43300</c:v>
                </c:pt>
                <c:pt idx="231">
                  <c:v>43301</c:v>
                </c:pt>
                <c:pt idx="232">
                  <c:v>43302</c:v>
                </c:pt>
                <c:pt idx="233">
                  <c:v>43303</c:v>
                </c:pt>
                <c:pt idx="234">
                  <c:v>43304</c:v>
                </c:pt>
                <c:pt idx="235">
                  <c:v>43305</c:v>
                </c:pt>
                <c:pt idx="236">
                  <c:v>43306</c:v>
                </c:pt>
                <c:pt idx="237">
                  <c:v>43307</c:v>
                </c:pt>
                <c:pt idx="238">
                  <c:v>43308</c:v>
                </c:pt>
                <c:pt idx="239">
                  <c:v>43309</c:v>
                </c:pt>
                <c:pt idx="240">
                  <c:v>43310</c:v>
                </c:pt>
                <c:pt idx="241">
                  <c:v>43311</c:v>
                </c:pt>
                <c:pt idx="242">
                  <c:v>43312</c:v>
                </c:pt>
                <c:pt idx="243">
                  <c:v>43313</c:v>
                </c:pt>
                <c:pt idx="244">
                  <c:v>43314</c:v>
                </c:pt>
                <c:pt idx="245">
                  <c:v>43315</c:v>
                </c:pt>
                <c:pt idx="246">
                  <c:v>43316</c:v>
                </c:pt>
                <c:pt idx="247">
                  <c:v>43317</c:v>
                </c:pt>
                <c:pt idx="248">
                  <c:v>43318</c:v>
                </c:pt>
                <c:pt idx="249">
                  <c:v>43319</c:v>
                </c:pt>
                <c:pt idx="250">
                  <c:v>43320</c:v>
                </c:pt>
                <c:pt idx="251">
                  <c:v>43321</c:v>
                </c:pt>
                <c:pt idx="252">
                  <c:v>43322</c:v>
                </c:pt>
                <c:pt idx="253">
                  <c:v>43323</c:v>
                </c:pt>
                <c:pt idx="254">
                  <c:v>43324</c:v>
                </c:pt>
                <c:pt idx="255">
                  <c:v>43325</c:v>
                </c:pt>
                <c:pt idx="256">
                  <c:v>43326</c:v>
                </c:pt>
                <c:pt idx="257">
                  <c:v>43327</c:v>
                </c:pt>
                <c:pt idx="258">
                  <c:v>43328</c:v>
                </c:pt>
                <c:pt idx="259">
                  <c:v>43329</c:v>
                </c:pt>
                <c:pt idx="260">
                  <c:v>43330</c:v>
                </c:pt>
                <c:pt idx="261">
                  <c:v>43331</c:v>
                </c:pt>
                <c:pt idx="262">
                  <c:v>43332</c:v>
                </c:pt>
                <c:pt idx="263">
                  <c:v>43333</c:v>
                </c:pt>
                <c:pt idx="264">
                  <c:v>43334</c:v>
                </c:pt>
                <c:pt idx="265">
                  <c:v>43335</c:v>
                </c:pt>
                <c:pt idx="266">
                  <c:v>43336</c:v>
                </c:pt>
                <c:pt idx="267">
                  <c:v>43337</c:v>
                </c:pt>
                <c:pt idx="268">
                  <c:v>43338</c:v>
                </c:pt>
                <c:pt idx="269">
                  <c:v>43339</c:v>
                </c:pt>
                <c:pt idx="270">
                  <c:v>43340</c:v>
                </c:pt>
                <c:pt idx="271">
                  <c:v>43341</c:v>
                </c:pt>
                <c:pt idx="272">
                  <c:v>43342</c:v>
                </c:pt>
                <c:pt idx="273">
                  <c:v>43343</c:v>
                </c:pt>
                <c:pt idx="274">
                  <c:v>43344</c:v>
                </c:pt>
                <c:pt idx="275">
                  <c:v>43345</c:v>
                </c:pt>
                <c:pt idx="276">
                  <c:v>43346</c:v>
                </c:pt>
                <c:pt idx="277">
                  <c:v>43347</c:v>
                </c:pt>
                <c:pt idx="278">
                  <c:v>43348</c:v>
                </c:pt>
                <c:pt idx="279">
                  <c:v>43349</c:v>
                </c:pt>
                <c:pt idx="280">
                  <c:v>43350</c:v>
                </c:pt>
                <c:pt idx="281">
                  <c:v>43351</c:v>
                </c:pt>
                <c:pt idx="282">
                  <c:v>43352</c:v>
                </c:pt>
                <c:pt idx="283">
                  <c:v>43353</c:v>
                </c:pt>
                <c:pt idx="284">
                  <c:v>43354</c:v>
                </c:pt>
                <c:pt idx="285">
                  <c:v>43355</c:v>
                </c:pt>
                <c:pt idx="286">
                  <c:v>43356</c:v>
                </c:pt>
                <c:pt idx="287">
                  <c:v>43357</c:v>
                </c:pt>
                <c:pt idx="288">
                  <c:v>43358</c:v>
                </c:pt>
                <c:pt idx="289">
                  <c:v>43359</c:v>
                </c:pt>
                <c:pt idx="290">
                  <c:v>43360</c:v>
                </c:pt>
                <c:pt idx="291">
                  <c:v>43361</c:v>
                </c:pt>
                <c:pt idx="292">
                  <c:v>43362</c:v>
                </c:pt>
                <c:pt idx="293">
                  <c:v>43363</c:v>
                </c:pt>
                <c:pt idx="294">
                  <c:v>43364</c:v>
                </c:pt>
                <c:pt idx="295">
                  <c:v>43365</c:v>
                </c:pt>
                <c:pt idx="296">
                  <c:v>43366</c:v>
                </c:pt>
                <c:pt idx="297">
                  <c:v>43367</c:v>
                </c:pt>
                <c:pt idx="298">
                  <c:v>43368</c:v>
                </c:pt>
                <c:pt idx="299">
                  <c:v>43369</c:v>
                </c:pt>
                <c:pt idx="300">
                  <c:v>43370</c:v>
                </c:pt>
                <c:pt idx="301">
                  <c:v>43371</c:v>
                </c:pt>
                <c:pt idx="302">
                  <c:v>43372</c:v>
                </c:pt>
                <c:pt idx="303">
                  <c:v>43373</c:v>
                </c:pt>
                <c:pt idx="304">
                  <c:v>43374</c:v>
                </c:pt>
                <c:pt idx="305">
                  <c:v>43375</c:v>
                </c:pt>
                <c:pt idx="306">
                  <c:v>43376</c:v>
                </c:pt>
                <c:pt idx="307">
                  <c:v>43377</c:v>
                </c:pt>
                <c:pt idx="308">
                  <c:v>43378</c:v>
                </c:pt>
                <c:pt idx="309">
                  <c:v>43379</c:v>
                </c:pt>
                <c:pt idx="310">
                  <c:v>43380</c:v>
                </c:pt>
                <c:pt idx="311">
                  <c:v>43381</c:v>
                </c:pt>
                <c:pt idx="312">
                  <c:v>43382</c:v>
                </c:pt>
                <c:pt idx="313">
                  <c:v>43383</c:v>
                </c:pt>
                <c:pt idx="314">
                  <c:v>43384</c:v>
                </c:pt>
                <c:pt idx="315">
                  <c:v>43385</c:v>
                </c:pt>
                <c:pt idx="316">
                  <c:v>43386</c:v>
                </c:pt>
                <c:pt idx="317">
                  <c:v>43387</c:v>
                </c:pt>
                <c:pt idx="318">
                  <c:v>43388</c:v>
                </c:pt>
                <c:pt idx="319">
                  <c:v>43389</c:v>
                </c:pt>
                <c:pt idx="320">
                  <c:v>43390</c:v>
                </c:pt>
                <c:pt idx="321">
                  <c:v>43391</c:v>
                </c:pt>
                <c:pt idx="322">
                  <c:v>43392</c:v>
                </c:pt>
                <c:pt idx="323">
                  <c:v>43393</c:v>
                </c:pt>
                <c:pt idx="324">
                  <c:v>43394</c:v>
                </c:pt>
                <c:pt idx="325">
                  <c:v>43395</c:v>
                </c:pt>
                <c:pt idx="326">
                  <c:v>43396</c:v>
                </c:pt>
                <c:pt idx="327">
                  <c:v>43397</c:v>
                </c:pt>
                <c:pt idx="328">
                  <c:v>43398</c:v>
                </c:pt>
                <c:pt idx="329">
                  <c:v>43399</c:v>
                </c:pt>
                <c:pt idx="330">
                  <c:v>43400</c:v>
                </c:pt>
                <c:pt idx="331">
                  <c:v>43401</c:v>
                </c:pt>
                <c:pt idx="332">
                  <c:v>43402</c:v>
                </c:pt>
                <c:pt idx="333">
                  <c:v>43403</c:v>
                </c:pt>
                <c:pt idx="334">
                  <c:v>43404</c:v>
                </c:pt>
                <c:pt idx="335">
                  <c:v>43405</c:v>
                </c:pt>
                <c:pt idx="336">
                  <c:v>43406</c:v>
                </c:pt>
                <c:pt idx="337">
                  <c:v>43407</c:v>
                </c:pt>
                <c:pt idx="338">
                  <c:v>43408</c:v>
                </c:pt>
                <c:pt idx="339">
                  <c:v>43409</c:v>
                </c:pt>
                <c:pt idx="340">
                  <c:v>43410</c:v>
                </c:pt>
                <c:pt idx="341">
                  <c:v>43411</c:v>
                </c:pt>
                <c:pt idx="342">
                  <c:v>43412</c:v>
                </c:pt>
                <c:pt idx="343">
                  <c:v>43413</c:v>
                </c:pt>
                <c:pt idx="344">
                  <c:v>43414</c:v>
                </c:pt>
                <c:pt idx="345">
                  <c:v>43415</c:v>
                </c:pt>
                <c:pt idx="346">
                  <c:v>43416</c:v>
                </c:pt>
                <c:pt idx="347">
                  <c:v>43417</c:v>
                </c:pt>
                <c:pt idx="348">
                  <c:v>43418</c:v>
                </c:pt>
                <c:pt idx="349">
                  <c:v>43419</c:v>
                </c:pt>
                <c:pt idx="350">
                  <c:v>43420</c:v>
                </c:pt>
                <c:pt idx="351">
                  <c:v>43421</c:v>
                </c:pt>
                <c:pt idx="352">
                  <c:v>43422</c:v>
                </c:pt>
                <c:pt idx="353">
                  <c:v>43423</c:v>
                </c:pt>
                <c:pt idx="354">
                  <c:v>43424</c:v>
                </c:pt>
                <c:pt idx="355">
                  <c:v>43425</c:v>
                </c:pt>
                <c:pt idx="356">
                  <c:v>43426</c:v>
                </c:pt>
                <c:pt idx="357">
                  <c:v>43427</c:v>
                </c:pt>
                <c:pt idx="358">
                  <c:v>43428</c:v>
                </c:pt>
                <c:pt idx="359">
                  <c:v>43429</c:v>
                </c:pt>
                <c:pt idx="360">
                  <c:v>43430</c:v>
                </c:pt>
                <c:pt idx="361">
                  <c:v>43431</c:v>
                </c:pt>
                <c:pt idx="362">
                  <c:v>43432</c:v>
                </c:pt>
                <c:pt idx="363">
                  <c:v>43433</c:v>
                </c:pt>
                <c:pt idx="364">
                  <c:v>43434</c:v>
                </c:pt>
              </c:numCache>
            </c:numRef>
          </c:cat>
          <c:val>
            <c:numRef>
              <c:f>'Výsledky po dnech'!$K$2:$K$366</c:f>
              <c:numCache>
                <c:formatCode>General</c:formatCode>
                <c:ptCount val="365"/>
                <c:pt idx="0" formatCode="0.0">
                  <c:v>7.7785000000000002</c:v>
                </c:pt>
                <c:pt idx="5" formatCode="0.0">
                  <c:v>3.419</c:v>
                </c:pt>
                <c:pt idx="9" formatCode="0.0">
                  <c:v>2.9945000000000004</c:v>
                </c:pt>
                <c:pt idx="26" formatCode="0.0">
                  <c:v>1.0434999999999999</c:v>
                </c:pt>
                <c:pt idx="27" formatCode="0.0">
                  <c:v>1.0935000000000001</c:v>
                </c:pt>
                <c:pt idx="28" formatCode="0.0">
                  <c:v>1.6984999999999999</c:v>
                </c:pt>
                <c:pt idx="31" formatCode="0.0">
                  <c:v>5.3840000000000003</c:v>
                </c:pt>
                <c:pt idx="32" formatCode="0.0">
                  <c:v>8.4255000000000013</c:v>
                </c:pt>
                <c:pt idx="33" formatCode="0.0">
                  <c:v>5.1749999999999998</c:v>
                </c:pt>
                <c:pt idx="34" formatCode="0.0">
                  <c:v>6.8250000000000002</c:v>
                </c:pt>
                <c:pt idx="35" formatCode="0.0">
                  <c:v>5.51</c:v>
                </c:pt>
                <c:pt idx="45" formatCode="0.0">
                  <c:v>2.3944999999999999</c:v>
                </c:pt>
                <c:pt idx="46" formatCode="0.0">
                  <c:v>1.9525000000000001</c:v>
                </c:pt>
                <c:pt idx="47" formatCode="0.0">
                  <c:v>5.1135000000000002</c:v>
                </c:pt>
                <c:pt idx="48" formatCode="0.0">
                  <c:v>24.742000000000001</c:v>
                </c:pt>
                <c:pt idx="49" formatCode="0.0">
                  <c:v>1.9870000000000001</c:v>
                </c:pt>
                <c:pt idx="50" formatCode="0.0">
                  <c:v>5.351</c:v>
                </c:pt>
                <c:pt idx="51" formatCode="0.0">
                  <c:v>11.762500000000001</c:v>
                </c:pt>
                <c:pt idx="52" formatCode="0.0">
                  <c:v>5.0794999999999995</c:v>
                </c:pt>
                <c:pt idx="53" formatCode="0.0">
                  <c:v>18.395000000000003</c:v>
                </c:pt>
                <c:pt idx="54" formatCode="0.0">
                  <c:v>13.17</c:v>
                </c:pt>
                <c:pt idx="55" formatCode="0.0">
                  <c:v>15.5985</c:v>
                </c:pt>
                <c:pt idx="56" formatCode="0.0">
                  <c:v>4.6309999999999993</c:v>
                </c:pt>
                <c:pt idx="57" formatCode="0.0">
                  <c:v>9.8070000000000004</c:v>
                </c:pt>
                <c:pt idx="58" formatCode="0.0">
                  <c:v>2.206</c:v>
                </c:pt>
                <c:pt idx="59" formatCode="0.0">
                  <c:v>8.1185000000000009</c:v>
                </c:pt>
                <c:pt idx="62" formatCode="0.0">
                  <c:v>0.46799999999999997</c:v>
                </c:pt>
                <c:pt idx="63" formatCode="0.0">
                  <c:v>1.8454999999999999</c:v>
                </c:pt>
                <c:pt idx="64" formatCode="0.0">
                  <c:v>9.1035000000000004</c:v>
                </c:pt>
                <c:pt idx="66" formatCode="0.0">
                  <c:v>3.1675</c:v>
                </c:pt>
                <c:pt idx="67" formatCode="0.0">
                  <c:v>2.4039999999999999</c:v>
                </c:pt>
                <c:pt idx="70" formatCode="0.0">
                  <c:v>10.4175</c:v>
                </c:pt>
                <c:pt idx="71" formatCode="0.0">
                  <c:v>8.8285</c:v>
                </c:pt>
                <c:pt idx="72" formatCode="0.0">
                  <c:v>8.1674999999999986</c:v>
                </c:pt>
                <c:pt idx="73" formatCode="0.0">
                  <c:v>13.943499999999998</c:v>
                </c:pt>
                <c:pt idx="75" formatCode="0.0">
                  <c:v>8.5250000000000004</c:v>
                </c:pt>
                <c:pt idx="76" formatCode="0.0">
                  <c:v>2.6179999999999999</c:v>
                </c:pt>
                <c:pt idx="77" formatCode="0.0">
                  <c:v>10.0395</c:v>
                </c:pt>
                <c:pt idx="79" formatCode="0.0">
                  <c:v>0.8899999999999999</c:v>
                </c:pt>
                <c:pt idx="80" formatCode="0.0">
                  <c:v>3.9929999999999999</c:v>
                </c:pt>
                <c:pt idx="81" formatCode="0.0">
                  <c:v>0.26200000000000001</c:v>
                </c:pt>
                <c:pt idx="82" formatCode="0.0">
                  <c:v>12.351000000000001</c:v>
                </c:pt>
                <c:pt idx="83" formatCode="0.0">
                  <c:v>11.5265</c:v>
                </c:pt>
                <c:pt idx="84" formatCode="0.0">
                  <c:v>15.278</c:v>
                </c:pt>
                <c:pt idx="85" formatCode="0.0">
                  <c:v>6.2385000000000002</c:v>
                </c:pt>
                <c:pt idx="86" formatCode="0.0">
                  <c:v>9.5820000000000007</c:v>
                </c:pt>
                <c:pt idx="87" formatCode="0.0">
                  <c:v>0.1905</c:v>
                </c:pt>
                <c:pt idx="88" formatCode="0.0">
                  <c:v>0.69850000000000001</c:v>
                </c:pt>
                <c:pt idx="90" formatCode="0.0">
                  <c:v>5.8254999999999999</c:v>
                </c:pt>
                <c:pt idx="91" formatCode="0.0">
                  <c:v>0.129</c:v>
                </c:pt>
                <c:pt idx="92" formatCode="0.0">
                  <c:v>1.5449999999999999</c:v>
                </c:pt>
                <c:pt idx="93" formatCode="0.0">
                  <c:v>1.4079999999999999</c:v>
                </c:pt>
                <c:pt idx="140" formatCode="0.0">
                  <c:v>0.73699999999999999</c:v>
                </c:pt>
                <c:pt idx="144" formatCode="0.0">
                  <c:v>4.8574999999999999</c:v>
                </c:pt>
                <c:pt idx="150" formatCode="0.0">
                  <c:v>8.1735000000000007</c:v>
                </c:pt>
                <c:pt idx="151" formatCode="0.0">
                  <c:v>11.282</c:v>
                </c:pt>
                <c:pt idx="152" formatCode="0.0">
                  <c:v>13.563000000000001</c:v>
                </c:pt>
                <c:pt idx="153" formatCode="0.0">
                  <c:v>7.2519999999999998</c:v>
                </c:pt>
                <c:pt idx="155" formatCode="0.0">
                  <c:v>8.5760000000000005</c:v>
                </c:pt>
                <c:pt idx="156" formatCode="0.0">
                  <c:v>7.2154999999999996</c:v>
                </c:pt>
                <c:pt idx="158" formatCode="0.0">
                  <c:v>6.7910000000000004</c:v>
                </c:pt>
                <c:pt idx="159" formatCode="0.0">
                  <c:v>10.461</c:v>
                </c:pt>
                <c:pt idx="160" formatCode="0.0">
                  <c:v>16.495000000000001</c:v>
                </c:pt>
                <c:pt idx="162" formatCode="0.0">
                  <c:v>4.718</c:v>
                </c:pt>
                <c:pt idx="163" formatCode="0.0">
                  <c:v>21.298000000000002</c:v>
                </c:pt>
                <c:pt idx="164" formatCode="0.0">
                  <c:v>7.3619999999999992</c:v>
                </c:pt>
                <c:pt idx="169" formatCode="0.0">
                  <c:v>14.012</c:v>
                </c:pt>
                <c:pt idx="171" formatCode="0.0">
                  <c:v>23.258500000000002</c:v>
                </c:pt>
                <c:pt idx="178" formatCode="0.0">
                  <c:v>26.125499999999999</c:v>
                </c:pt>
                <c:pt idx="180" formatCode="0.0">
                  <c:v>19.448</c:v>
                </c:pt>
                <c:pt idx="181" formatCode="0.0">
                  <c:v>10.7545</c:v>
                </c:pt>
                <c:pt idx="182" formatCode="0.0">
                  <c:v>2.8984999999999999</c:v>
                </c:pt>
                <c:pt idx="183" formatCode="0.0">
                  <c:v>5.6690000000000005</c:v>
                </c:pt>
                <c:pt idx="185" formatCode="0.0">
                  <c:v>20.706</c:v>
                </c:pt>
                <c:pt idx="186" formatCode="0.0">
                  <c:v>4.1550000000000002</c:v>
                </c:pt>
                <c:pt idx="187" formatCode="0.0">
                  <c:v>12.779</c:v>
                </c:pt>
                <c:pt idx="188" formatCode="0.0">
                  <c:v>2.8614999999999999</c:v>
                </c:pt>
                <c:pt idx="189" formatCode="0.0">
                  <c:v>10.346</c:v>
                </c:pt>
                <c:pt idx="190" formatCode="0.0">
                  <c:v>2.6234999999999999</c:v>
                </c:pt>
                <c:pt idx="191" formatCode="0.0">
                  <c:v>7.4450000000000003</c:v>
                </c:pt>
                <c:pt idx="192" formatCode="0.0">
                  <c:v>1.7129999999999999</c:v>
                </c:pt>
                <c:pt idx="193" formatCode="0.0">
                  <c:v>7.2765000000000004</c:v>
                </c:pt>
                <c:pt idx="194" formatCode="0.0">
                  <c:v>5.6185</c:v>
                </c:pt>
                <c:pt idx="195" formatCode="0.0">
                  <c:v>8.0724999999999998</c:v>
                </c:pt>
                <c:pt idx="196" formatCode="0.0">
                  <c:v>11.8805</c:v>
                </c:pt>
                <c:pt idx="197" formatCode="0.0">
                  <c:v>6.2004999999999999</c:v>
                </c:pt>
                <c:pt idx="199" formatCode="0.0">
                  <c:v>11.035500000000001</c:v>
                </c:pt>
                <c:pt idx="202" formatCode="0.0">
                  <c:v>37.976500000000001</c:v>
                </c:pt>
                <c:pt idx="203" formatCode="0.0">
                  <c:v>5.2694999999999999</c:v>
                </c:pt>
                <c:pt idx="204" formatCode="0.0">
                  <c:v>1.2675000000000001</c:v>
                </c:pt>
                <c:pt idx="205" formatCode="0.0">
                  <c:v>16.192499999999999</c:v>
                </c:pt>
                <c:pt idx="207" formatCode="0.0">
                  <c:v>7.7110000000000003</c:v>
                </c:pt>
                <c:pt idx="208" formatCode="0.0">
                  <c:v>0.85350000000000004</c:v>
                </c:pt>
                <c:pt idx="210" formatCode="0.0">
                  <c:v>11.28</c:v>
                </c:pt>
                <c:pt idx="211" formatCode="0.0">
                  <c:v>1.7429999999999999</c:v>
                </c:pt>
                <c:pt idx="212" formatCode="0.0">
                  <c:v>14.064500000000001</c:v>
                </c:pt>
                <c:pt idx="213" formatCode="0.0">
                  <c:v>13.813499999999999</c:v>
                </c:pt>
                <c:pt idx="215" formatCode="0.0">
                  <c:v>11.223500000000001</c:v>
                </c:pt>
                <c:pt idx="216" formatCode="0.0">
                  <c:v>8.7714999999999996</c:v>
                </c:pt>
                <c:pt idx="218" formatCode="0.0">
                  <c:v>12.468500000000001</c:v>
                </c:pt>
                <c:pt idx="219" formatCode="0.0">
                  <c:v>0</c:v>
                </c:pt>
                <c:pt idx="220" formatCode="0.0">
                  <c:v>5.5845000000000002</c:v>
                </c:pt>
                <c:pt idx="224" formatCode="0.0">
                  <c:v>3.9474999999999998</c:v>
                </c:pt>
                <c:pt idx="227" formatCode="0.0">
                  <c:v>24.792999999999999</c:v>
                </c:pt>
                <c:pt idx="228" formatCode="0.0">
                  <c:v>5.5564999999999998</c:v>
                </c:pt>
                <c:pt idx="229" formatCode="0.0">
                  <c:v>3.6890000000000001</c:v>
                </c:pt>
                <c:pt idx="230" formatCode="0.0">
                  <c:v>13.475000000000001</c:v>
                </c:pt>
                <c:pt idx="231" formatCode="0.0">
                  <c:v>21.116</c:v>
                </c:pt>
                <c:pt idx="235" formatCode="0.0">
                  <c:v>27.619999999999997</c:v>
                </c:pt>
                <c:pt idx="237" formatCode="0.0">
                  <c:v>0.4365</c:v>
                </c:pt>
                <c:pt idx="238" formatCode="0.0">
                  <c:v>0.85</c:v>
                </c:pt>
                <c:pt idx="239" formatCode="0.0">
                  <c:v>5.4174999999999995</c:v>
                </c:pt>
                <c:pt idx="240" formatCode="0.0">
                  <c:v>9.9524999999999988</c:v>
                </c:pt>
                <c:pt idx="241" formatCode="0.0">
                  <c:v>9.5594999999999999</c:v>
                </c:pt>
                <c:pt idx="242" formatCode="0.0">
                  <c:v>4.2414999999999994</c:v>
                </c:pt>
                <c:pt idx="243" formatCode="0.0">
                  <c:v>4.085</c:v>
                </c:pt>
                <c:pt idx="244" formatCode="0.0">
                  <c:v>8.3219999999999992</c:v>
                </c:pt>
                <c:pt idx="245" formatCode="0.0">
                  <c:v>15.381499999999999</c:v>
                </c:pt>
                <c:pt idx="246" formatCode="0.0">
                  <c:v>14.7515</c:v>
                </c:pt>
                <c:pt idx="247" formatCode="0.0">
                  <c:v>11.6615</c:v>
                </c:pt>
                <c:pt idx="248" formatCode="0.0">
                  <c:v>0.4345</c:v>
                </c:pt>
                <c:pt idx="249" formatCode="0.0">
                  <c:v>11.5505</c:v>
                </c:pt>
                <c:pt idx="250" formatCode="0.0">
                  <c:v>5.7759999999999998</c:v>
                </c:pt>
                <c:pt idx="251" formatCode="0.0">
                  <c:v>19.2605</c:v>
                </c:pt>
                <c:pt idx="255" formatCode="0.0">
                  <c:v>9.6225000000000005</c:v>
                </c:pt>
                <c:pt idx="256" formatCode="0.0">
                  <c:v>7.5085000000000006</c:v>
                </c:pt>
                <c:pt idx="259" formatCode="0.0">
                  <c:v>10.3185</c:v>
                </c:pt>
                <c:pt idx="260" formatCode="0.0">
                  <c:v>9.8665000000000003</c:v>
                </c:pt>
                <c:pt idx="261" formatCode="0.0">
                  <c:v>9.6954999999999991</c:v>
                </c:pt>
                <c:pt idx="263" formatCode="0.0">
                  <c:v>18.647500000000001</c:v>
                </c:pt>
                <c:pt idx="264" formatCode="0.0">
                  <c:v>9.32</c:v>
                </c:pt>
                <c:pt idx="265" formatCode="0.0">
                  <c:v>16.745000000000001</c:v>
                </c:pt>
                <c:pt idx="267" formatCode="0.0">
                  <c:v>7.7945000000000002</c:v>
                </c:pt>
                <c:pt idx="268" formatCode="0.0">
                  <c:v>5.8419999999999996</c:v>
                </c:pt>
                <c:pt idx="269" formatCode="0.0">
                  <c:v>9.6185000000000009</c:v>
                </c:pt>
                <c:pt idx="271" formatCode="0.0">
                  <c:v>3.7069999999999999</c:v>
                </c:pt>
                <c:pt idx="272" formatCode="0.0">
                  <c:v>6.4245000000000001</c:v>
                </c:pt>
                <c:pt idx="273" formatCode="0.0">
                  <c:v>6.34</c:v>
                </c:pt>
                <c:pt idx="274" formatCode="0.0">
                  <c:v>0.80449999999999999</c:v>
                </c:pt>
                <c:pt idx="275" formatCode="0.0">
                  <c:v>13.951500000000001</c:v>
                </c:pt>
                <c:pt idx="276" formatCode="0.0">
                  <c:v>3.1715</c:v>
                </c:pt>
                <c:pt idx="277" formatCode="0.0">
                  <c:v>2.9544999999999999</c:v>
                </c:pt>
                <c:pt idx="280" formatCode="0.0">
                  <c:v>11.179500000000001</c:v>
                </c:pt>
                <c:pt idx="281" formatCode="0.0">
                  <c:v>0.40349999999999997</c:v>
                </c:pt>
                <c:pt idx="282" formatCode="0.0">
                  <c:v>9.1534999999999993</c:v>
                </c:pt>
                <c:pt idx="283" formatCode="0.0">
                  <c:v>34.103000000000002</c:v>
                </c:pt>
                <c:pt idx="284" formatCode="0.0">
                  <c:v>15.3835</c:v>
                </c:pt>
                <c:pt idx="285" formatCode="0.0">
                  <c:v>8.9550000000000001</c:v>
                </c:pt>
                <c:pt idx="286" formatCode="0.0">
                  <c:v>9.9450000000000003</c:v>
                </c:pt>
                <c:pt idx="287" formatCode="0.0">
                  <c:v>0.48649999999999999</c:v>
                </c:pt>
                <c:pt idx="288" formatCode="0.0">
                  <c:v>5.4109999999999996</c:v>
                </c:pt>
                <c:pt idx="289" formatCode="0.0">
                  <c:v>2.7839999999999998</c:v>
                </c:pt>
                <c:pt idx="291" formatCode="0.0">
                  <c:v>2.5750000000000002</c:v>
                </c:pt>
                <c:pt idx="292" formatCode="0.0">
                  <c:v>17.1615</c:v>
                </c:pt>
                <c:pt idx="299" formatCode="0.0">
                  <c:v>103.27600000000001</c:v>
                </c:pt>
                <c:pt idx="300" formatCode="0.0">
                  <c:v>9.3249999999999993</c:v>
                </c:pt>
                <c:pt idx="301" formatCode="0.0">
                  <c:v>2.5135000000000001</c:v>
                </c:pt>
                <c:pt idx="302" formatCode="0.0">
                  <c:v>2.2395</c:v>
                </c:pt>
                <c:pt idx="303" formatCode="0.0">
                  <c:v>1.599</c:v>
                </c:pt>
                <c:pt idx="304" formatCode="0.0">
                  <c:v>8.2095000000000002</c:v>
                </c:pt>
                <c:pt idx="306" formatCode="0.0">
                  <c:v>8.2059999999999995</c:v>
                </c:pt>
                <c:pt idx="307" formatCode="0.0">
                  <c:v>7.5670000000000002</c:v>
                </c:pt>
                <c:pt idx="308" formatCode="0.0">
                  <c:v>10.207000000000001</c:v>
                </c:pt>
                <c:pt idx="309" formatCode="0.0">
                  <c:v>13.041499999999999</c:v>
                </c:pt>
                <c:pt idx="310" formatCode="0.0">
                  <c:v>2.0135000000000001</c:v>
                </c:pt>
                <c:pt idx="311" formatCode="0.0">
                  <c:v>4.9300000000000006</c:v>
                </c:pt>
                <c:pt idx="314" formatCode="0.0">
                  <c:v>4.2989999999999995</c:v>
                </c:pt>
                <c:pt idx="315" formatCode="0.0">
                  <c:v>1.0309999999999999</c:v>
                </c:pt>
                <c:pt idx="316" formatCode="0.0">
                  <c:v>5.4559999999999995</c:v>
                </c:pt>
                <c:pt idx="317" formatCode="0.0">
                  <c:v>0.61199999999999999</c:v>
                </c:pt>
                <c:pt idx="320" formatCode="0.0">
                  <c:v>8.3649999999999984</c:v>
                </c:pt>
                <c:pt idx="323" formatCode="0.0">
                  <c:v>4.6120000000000001</c:v>
                </c:pt>
                <c:pt idx="326" formatCode="0.0">
                  <c:v>8.706999999999999</c:v>
                </c:pt>
                <c:pt idx="328" formatCode="0.0">
                  <c:v>14.581</c:v>
                </c:pt>
                <c:pt idx="336" formatCode="0.0">
                  <c:v>20.251000000000001</c:v>
                </c:pt>
                <c:pt idx="337" formatCode="0.0">
                  <c:v>1.7115</c:v>
                </c:pt>
                <c:pt idx="338" formatCode="0.0">
                  <c:v>9.6325000000000003</c:v>
                </c:pt>
                <c:pt idx="339" formatCode="0.0">
                  <c:v>10.654500000000001</c:v>
                </c:pt>
                <c:pt idx="342" formatCode="0.0">
                  <c:v>5.2725</c:v>
                </c:pt>
                <c:pt idx="343" formatCode="0.0">
                  <c:v>15.436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EBE-44F9-BA21-E86E1F00E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761616"/>
        <c:axId val="30764336"/>
      </c:lineChart>
      <c:dateAx>
        <c:axId val="30764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Den</a:t>
                </a:r>
              </a:p>
            </c:rich>
          </c:tx>
          <c:layout>
            <c:manualLayout>
              <c:xMode val="edge"/>
              <c:yMode val="edge"/>
              <c:x val="0.91581553228734025"/>
              <c:y val="0.8895670960977205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767056"/>
        <c:crosses val="autoZero"/>
        <c:auto val="1"/>
        <c:lblOffset val="100"/>
        <c:baseTimeUnit val="days"/>
      </c:dateAx>
      <c:valAx>
        <c:axId val="30767056"/>
        <c:scaling>
          <c:orientation val="minMax"/>
          <c:max val="182"/>
          <c:min val="0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dirty="0" err="1"/>
                  <a:t>uC</a:t>
                </a:r>
                <a:r>
                  <a:rPr lang="cs-CZ" dirty="0"/>
                  <a:t>/ </a:t>
                </a:r>
                <a:r>
                  <a:rPr lang="cs-CZ" dirty="0" err="1"/>
                  <a:t>ul</a:t>
                </a:r>
                <a:endParaRPr lang="cs-CZ" dirty="0"/>
              </a:p>
            </c:rich>
          </c:tx>
          <c:layout>
            <c:manualLayout>
              <c:xMode val="edge"/>
              <c:yMode val="edge"/>
              <c:x val="6.8362045392398136E-3"/>
              <c:y val="1.986485944982066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764880"/>
        <c:crosses val="autoZero"/>
        <c:crossBetween val="between"/>
        <c:majorUnit val="25"/>
      </c:valAx>
      <c:valAx>
        <c:axId val="30764336"/>
        <c:scaling>
          <c:orientation val="minMax"/>
          <c:max val="165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ng/ml</a:t>
                </a:r>
              </a:p>
            </c:rich>
          </c:tx>
          <c:layout>
            <c:manualLayout>
              <c:xMode val="edge"/>
              <c:yMode val="edge"/>
              <c:x val="0.96964036181285373"/>
              <c:y val="2.037376530223799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1" i="0" u="none" strike="noStrike" kern="1200" baseline="0">
                  <a:solidFill>
                    <a:schemeClr val="dk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0761616"/>
        <c:crosses val="max"/>
        <c:crossBetween val="between"/>
      </c:valAx>
      <c:dateAx>
        <c:axId val="30761616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30764336"/>
        <c:crosses val="autoZero"/>
        <c:auto val="1"/>
        <c:lblOffset val="100"/>
        <c:baseTimeUnit val="days"/>
      </c:dateAx>
      <c:spPr>
        <a:pattFill prst="ltDnDiag">
          <a:fgClr>
            <a:srgbClr val="000000">
              <a:alpha val="0"/>
            </a:srgbClr>
          </a:fgClr>
          <a:bgClr>
            <a:srgbClr val="FFFFFF"/>
          </a:bgClr>
        </a:pattFill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19508992928130223"/>
          <c:y val="0.92382322025147445"/>
          <c:w val="0.73927516329059695"/>
          <c:h val="6.06828831238038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E95E8741-AE70-7123-0EC5-FFB2DF36CA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1E7C3AE-B3AA-4642-29F7-F07FA1EEB0E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fld id="{DC3E0AF6-BD1F-43BF-A4A6-1EEAA7F91136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E98EBF26-F641-4F8A-3B3A-FA595A7366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BDCB1F0E-7AC6-072F-5F59-E3BDE7D02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aa-ET" noProof="0"/>
              <a:t>Po kliknutí můžete upravovat styly textu v předloze.</a:t>
            </a:r>
          </a:p>
          <a:p>
            <a:pPr lvl="1"/>
            <a:r>
              <a:rPr lang="cs-CZ" altLang="aa-ET" noProof="0"/>
              <a:t>Druhá úroveň</a:t>
            </a:r>
          </a:p>
          <a:p>
            <a:pPr lvl="2"/>
            <a:r>
              <a:rPr lang="cs-CZ" altLang="aa-ET" noProof="0"/>
              <a:t>Třetí úroveň</a:t>
            </a:r>
          </a:p>
          <a:p>
            <a:pPr lvl="3"/>
            <a:r>
              <a:rPr lang="cs-CZ" altLang="aa-ET" noProof="0"/>
              <a:t>Čtvrtá úroveň</a:t>
            </a:r>
          </a:p>
          <a:p>
            <a:pPr lvl="4"/>
            <a:r>
              <a:rPr lang="cs-CZ" altLang="aa-ET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94C96A-A2FD-32A4-6511-BA629CF78D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 MT" panose="020B0502020104020203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3B2237-06D2-56B6-FEEF-DBB7FA6398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A275404-666A-426D-AE07-4F5816079E2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1F0670D-E6E2-3EE2-66CA-07F205FB2F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6875" y="681038"/>
            <a:ext cx="6065838" cy="34131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410FDA10-9AE3-6DC3-1D4F-6001501FFD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22763"/>
            <a:ext cx="5029200" cy="41687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246C477-17FF-EC58-C85B-74EE2C0BBE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2588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E5376B4-C2C9-A14C-D1C6-4DA252E076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782DD024-4CD0-677F-DDC1-3711D85A6F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F6593A1E-14C2-67A3-293B-35025DC96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57219372-DA87-55D8-47E0-46CC88FC96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fld id="{4C46CAFB-41E1-437B-8ED3-E5A3E2B9E08E}" type="slidenum">
              <a:rPr lang="cs-CZ" altLang="en-US"/>
              <a:pPr/>
              <a:t>11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>
            <a:extLst>
              <a:ext uri="{FF2B5EF4-FFF2-40B4-BE49-F238E27FC236}">
                <a16:creationId xmlns:a16="http://schemas.microsoft.com/office/drawing/2014/main" id="{BC1E98E6-B4B4-8F9D-CE74-3DFB418D3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>
            <a:extLst>
              <a:ext uri="{FF2B5EF4-FFF2-40B4-BE49-F238E27FC236}">
                <a16:creationId xmlns:a16="http://schemas.microsoft.com/office/drawing/2014/main" id="{BF5387CC-3038-CD04-797A-0CB3B8C9B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37892" name="Zástupný symbol pro číslo snímku 3">
            <a:extLst>
              <a:ext uri="{FF2B5EF4-FFF2-40B4-BE49-F238E27FC236}">
                <a16:creationId xmlns:a16="http://schemas.microsoft.com/office/drawing/2014/main" id="{CB3267D1-DCAF-BA26-A228-00C1E773C3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fld id="{C4741B01-1879-4C54-A221-8A74944B5E9F}" type="slidenum">
              <a:rPr lang="cs-CZ" altLang="cs-CZ"/>
              <a:pPr/>
              <a:t>26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A5FEB643-DD09-646A-4481-E2DC61A77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5E193-35CA-4C2A-918F-1297BE6CCA85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76FCAB86-CBA5-A28D-1F45-129E42475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88251C48-A557-50B4-5F75-848479306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6645BA-1BCC-420C-9032-62847AC6848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8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6BFCC-3D4C-708E-D624-9247030F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D525B-2D95-467D-8BD1-5998B4EB5729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D7A22C-EC6B-8ED7-31E8-19950B13F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BFBCA-D3D9-7A47-3D14-164D384E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2C2349-D6FC-4038-B904-0B4DAD71A59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970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0B20A-97C3-B107-3F8C-57ADFD804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E13AE-AD3E-4D31-B171-FFAD3B04FE41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B2556-9CA6-A049-5D02-AB882F6F7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FF14D-D64A-95B3-D59C-B9D2E374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E46246-79FA-4255-89C1-5BAD47AE1FE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528600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5584" y="627063"/>
            <a:ext cx="11531600" cy="11176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/>
          <p:cNvSpPr>
            <a:spLocks noGrp="1"/>
          </p:cNvSpPr>
          <p:nvPr>
            <p:ph type="body" sz="half" idx="1"/>
          </p:nvPr>
        </p:nvSpPr>
        <p:spPr>
          <a:xfrm>
            <a:off x="1921934" y="2022475"/>
            <a:ext cx="4728633" cy="401955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853768" y="2022475"/>
            <a:ext cx="4728633" cy="401955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68248174"/>
      </p:ext>
    </p:extLst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5671C-916D-71D1-96E1-CA7F5BE7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11E195-B180-47B0-A024-9C605195DBA5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84544-7C9B-B87B-DC40-5431ED40E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B9E22-178D-182D-9D11-E8604C8D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2EC8B-CC71-4008-B959-376C81D178D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8019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Ctr="1"/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49F061C8-B745-F95A-D960-E841EF425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CC352-6CF1-4B20-A53F-A6D80DC1F693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DCC120A-813E-D30E-1EB7-4B7B09C4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78AED603-5F0A-78FC-7799-A7194EF97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151CF2-C01A-44FD-8DFC-76DB3734AC3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90198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F9D9F9-D141-77BF-186C-06CD3251E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A31A9-E219-45ED-877C-89946E4E9B37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742F8-F80D-936E-7403-50D061A3E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8A2A22-9297-1D83-1DEF-36AD27814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0AF76-1AF0-4FFF-9427-DF01A2137E6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685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3B95644-5102-549B-3777-0406A9360D2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7FFB0-5DFF-454B-A148-E7A7B2621247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5DD6DD8-8CEC-C801-7BBD-84E57928C8D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55A3CCE-EA75-E7B5-C210-ABC60484C58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AEA185FF-8461-4E34-A21C-8161F007C09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4819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EE4DB3B-86A2-3A24-9410-A2F26BA4C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E1C36-A9FB-45E3-A303-817CC347DD8C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85E7DE2-E17B-E132-35C1-45CC0252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4999550-1776-C612-4D26-E89C3108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72D814-5789-4343-96B2-2982DC10701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6601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5816F2C-8906-DD73-1BC7-31B8D3333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C26EE-0E64-48F6-9E83-16055BA53E69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D174E0-7E62-5267-E13A-6F30AD709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5B6B825-3075-A623-E384-ABF726E0E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6AC7B-5089-4AB8-ABA7-D9AA02270A9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26068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5">
            <a:extLst>
              <a:ext uri="{FF2B5EF4-FFF2-40B4-BE49-F238E27FC236}">
                <a16:creationId xmlns:a16="http://schemas.microsoft.com/office/drawing/2014/main" id="{DDFC60DF-C49E-B062-740D-0B2CA540EB72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Ctr="1"/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0D8B8940-A0EA-34BB-25CD-8B1B584A5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0B27D-38D3-4FCA-82DC-5DC4C90B3262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480CD05B-429D-BEEA-8E07-D6457CC42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863" y="6235700"/>
            <a:ext cx="5124450" cy="320675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B0280AD0-E5C8-D836-2BDD-13E88E952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37767-3D6A-49AA-A388-036ED90857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76430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7">
            <a:extLst>
              <a:ext uri="{FF2B5EF4-FFF2-40B4-BE49-F238E27FC236}">
                <a16:creationId xmlns:a16="http://schemas.microsoft.com/office/drawing/2014/main" id="{FCE285CD-CA33-E661-5313-B9C8B093AAE7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526E8229-EFB8-0FA8-8CF5-2E832D262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3C8C7FDD-5225-47EB-9F2B-52C858745593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D98C9797-212F-7920-9792-E3AD5F430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4863" y="6235700"/>
            <a:ext cx="5124450" cy="320675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AF68A1B5-FD63-2783-E259-B0D0393A9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E0E7FF-5A03-49E5-8A57-FEECC4EE08C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55988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CD25B8-B38D-13B7-3C4C-DD38E1185DCD}"/>
              </a:ext>
            </a:extLst>
          </p:cNvPr>
          <p:cNvSpPr>
            <a:spLocks noGrp="1"/>
          </p:cNvSpPr>
          <p:nvPr>
            <p:ph type="title"/>
          </p:nvPr>
        </p:nvSpPr>
        <p:spPr bwMode="black">
          <a:xfrm>
            <a:off x="2230438" y="965200"/>
            <a:ext cx="7731125" cy="118745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258C4ADB-BEFA-96E6-121B-1BADFA8225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230438" y="2638425"/>
            <a:ext cx="7731125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Po kliknutí můžete upravovat styly textu v předloze.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  <a:endParaRPr lang="en-US" alt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DCF21-582E-3972-914C-BBB86A0C86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821613" y="6238875"/>
            <a:ext cx="2754312" cy="3238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7E15D3-47BB-42C6-8714-463F76AD9186}" type="datetimeFigureOut">
              <a:rPr lang="cs-CZ"/>
              <a:pPr>
                <a:defRPr/>
              </a:pPr>
              <a:t>30.06.2022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B63B2-61C6-8539-58EE-5E507FEB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00200" y="6235700"/>
            <a:ext cx="5900738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alpha val="7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5776B8-F41D-A712-D674-1D261A88E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8488" y="6218238"/>
            <a:ext cx="366712" cy="365125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wrap="square" lIns="18288" tIns="45720" rIns="18288" bIns="45720" numCol="1" anchor="ctr" anchorCtr="0" compatLnSpc="1">
            <a:prstTxWarp prst="textNoShape">
              <a:avLst/>
            </a:prstTxWarp>
            <a:noAutofit/>
          </a:bodyPr>
          <a:lstStyle>
            <a:lvl1pPr algn="ctr" eaLnBrk="1" hangingPunct="1">
              <a:defRPr sz="1100">
                <a:solidFill>
                  <a:srgbClr val="FFFFFF"/>
                </a:solidFill>
              </a:defRPr>
            </a:lvl1pPr>
          </a:lstStyle>
          <a:p>
            <a:fld id="{8931A785-98E7-4D66-845C-39D64C746B6E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34" r:id="rId2"/>
    <p:sldLayoutId id="2147483842" r:id="rId3"/>
    <p:sldLayoutId id="2147483835" r:id="rId4"/>
    <p:sldLayoutId id="2147483836" r:id="rId5"/>
    <p:sldLayoutId id="2147483837" r:id="rId6"/>
    <p:sldLayoutId id="2147483838" r:id="rId7"/>
    <p:sldLayoutId id="2147483843" r:id="rId8"/>
    <p:sldLayoutId id="2147483844" r:id="rId9"/>
    <p:sldLayoutId id="2147483839" r:id="rId10"/>
    <p:sldLayoutId id="2147483840" r:id="rId11"/>
    <p:sldLayoutId id="2147483845" r:id="rId12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 cap="all" spc="200">
          <a:solidFill>
            <a:srgbClr val="26262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anose="020B0502020104020203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anose="020B0502020104020203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anose="020B0502020104020203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anose="020B0502020104020203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anose="020B0502020104020203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anose="020B0502020104020203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anose="020B0502020104020203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rgbClr val="262626"/>
          </a:solidFill>
          <a:latin typeface="Gill Sans MT" panose="020B0502020104020203" pitchFamily="34" charset="0"/>
        </a:defRPr>
      </a:lvl9pPr>
    </p:titleStyle>
    <p:bodyStyle>
      <a:lvl1pPr marL="2286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1pPr>
      <a:lvl2pPr marL="4572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2pPr>
      <a:lvl3pPr marL="6858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3pPr>
      <a:lvl4pPr marL="9144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4pPr>
      <a:lvl5pPr marL="1143000" indent="-228600" algn="l" rtl="0" eaLnBrk="0" fontAlgn="base" hangingPunct="0">
        <a:spcBef>
          <a:spcPts val="1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rgbClr val="262626"/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vvi.cz/cep?s=jednoduche-vyhledavani&amp;ss=detail&amp;n=0&amp;h=FR-TI4/331" TargetMode="External"/><Relationship Id="rId13" Type="http://schemas.openxmlformats.org/officeDocument/2006/relationships/hyperlink" Target="https://www.rvvi.cz/cep?s=jednoduche-vyhledavani&amp;ss=detail&amp;n=0&amp;h=LF15006" TargetMode="External"/><Relationship Id="rId18" Type="http://schemas.openxmlformats.org/officeDocument/2006/relationships/hyperlink" Target="https://www.rvvi.cz/cep?s=jednoduche-vyhledavani&amp;ss=detail&amp;n=0&amp;h=TA04010762" TargetMode="External"/><Relationship Id="rId3" Type="http://schemas.openxmlformats.org/officeDocument/2006/relationships/hyperlink" Target="https://www.rvvi.cz/cep?s=jednoduche-vyhledavani&amp;ss=detail&amp;n=0&amp;h=EA+4.2PT03/126" TargetMode="External"/><Relationship Id="rId21" Type="http://schemas.openxmlformats.org/officeDocument/2006/relationships/hyperlink" Target="https://www.rvvi.cz/cep?s=jednoduche-vyhledavani&amp;ss=detail&amp;n=0&amp;h=TH03010019" TargetMode="External"/><Relationship Id="rId7" Type="http://schemas.openxmlformats.org/officeDocument/2006/relationships/hyperlink" Target="https://www.rvvi.cz/cep?s=jednoduche-vyhledavani&amp;ss=detail&amp;n=0&amp;h=FR-TI1/238" TargetMode="External"/><Relationship Id="rId12" Type="http://schemas.openxmlformats.org/officeDocument/2006/relationships/hyperlink" Target="https://www.rvvi.cz/cep?s=jednoduche-vyhledavani&amp;ss=detail&amp;n=0&amp;h=KAN208130801" TargetMode="External"/><Relationship Id="rId17" Type="http://schemas.openxmlformats.org/officeDocument/2006/relationships/hyperlink" Target="https://www.rvvi.cz/cep?s=jednoduche-vyhledavani&amp;ss=detail&amp;n=0&amp;h=TA01010737" TargetMode="External"/><Relationship Id="rId2" Type="http://schemas.openxmlformats.org/officeDocument/2006/relationships/hyperlink" Target="https://www.rvvi.cz/cep?s=jednoduche-vyhledavani&amp;ss=detail&amp;n=0&amp;h=7D09004" TargetMode="External"/><Relationship Id="rId16" Type="http://schemas.openxmlformats.org/officeDocument/2006/relationships/hyperlink" Target="https://www.rvvi.cz/cep?s=jednoduche-vyhledavani&amp;ss=detail&amp;n=0&amp;h=QK1910296" TargetMode="External"/><Relationship Id="rId20" Type="http://schemas.openxmlformats.org/officeDocument/2006/relationships/hyperlink" Target="https://www.rvvi.cz/cep?s=jednoduche-vyhledavani&amp;ss=detail&amp;n=0&amp;h=TH01030787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rvvi.cz/cep?s=jednoduche-vyhledavani&amp;ss=detail&amp;n=0&amp;h=FR-TI1/227" TargetMode="External"/><Relationship Id="rId11" Type="http://schemas.openxmlformats.org/officeDocument/2006/relationships/hyperlink" Target="https://www.rvvi.cz/cep?s=jednoduche-vyhledavani&amp;ss=detail&amp;n=0&amp;h=FT-TA3/008" TargetMode="External"/><Relationship Id="rId5" Type="http://schemas.openxmlformats.org/officeDocument/2006/relationships/hyperlink" Target="https://www.rvvi.cz/cep?s=jednoduche-vyhledavani&amp;ss=detail&amp;n=0&amp;h=FI-IM2/028" TargetMode="External"/><Relationship Id="rId15" Type="http://schemas.openxmlformats.org/officeDocument/2006/relationships/hyperlink" Target="https://www.rvvi.cz/cep?s=jednoduche-vyhledavani&amp;ss=detail&amp;n=0&amp;h=QJ1510354" TargetMode="External"/><Relationship Id="rId23" Type="http://schemas.openxmlformats.org/officeDocument/2006/relationships/hyperlink" Target="https://www.rvvi.cz/cep?s=jednoduche-vyhledavani&amp;ss=detail&amp;n=0&amp;h=TJ02000196" TargetMode="External"/><Relationship Id="rId10" Type="http://schemas.openxmlformats.org/officeDocument/2006/relationships/hyperlink" Target="https://www.rvvi.cz/cep?s=jednoduche-vyhledavani&amp;ss=detail&amp;n=0&amp;h=FT-TA2/014" TargetMode="External"/><Relationship Id="rId19" Type="http://schemas.openxmlformats.org/officeDocument/2006/relationships/hyperlink" Target="https://www.rvvi.cz/cep?s=jednoduche-vyhledavani&amp;ss=detail&amp;n=0&amp;h=TE02000177" TargetMode="External"/><Relationship Id="rId4" Type="http://schemas.openxmlformats.org/officeDocument/2006/relationships/hyperlink" Target="https://www.rvvi.cz/cep?s=jednoduche-vyhledavani&amp;ss=detail&amp;n=0&amp;h=FI-IM/076" TargetMode="External"/><Relationship Id="rId9" Type="http://schemas.openxmlformats.org/officeDocument/2006/relationships/hyperlink" Target="https://www.rvvi.cz/cep?s=jednoduche-vyhledavani&amp;ss=detail&amp;n=0&amp;h=FR-TI4/353" TargetMode="External"/><Relationship Id="rId14" Type="http://schemas.openxmlformats.org/officeDocument/2006/relationships/hyperlink" Target="https://www.rvvi.cz/cep?s=jednoduche-vyhledavani&amp;ss=detail&amp;n=0&amp;h=NV15-27580A" TargetMode="External"/><Relationship Id="rId22" Type="http://schemas.openxmlformats.org/officeDocument/2006/relationships/hyperlink" Target="https://www.rvvi.cz/cep?s=jednoduche-vyhledavani&amp;ss=detail&amp;n=0&amp;h=TH03030336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7D31DA-BCA5-6CAE-27CB-A60D82F58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23876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Vliv stravy na antioxidační aktivitu lidské moče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F1CB9B1-93E0-4159-ECCE-2A36762F24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575" y="4352925"/>
            <a:ext cx="6800850" cy="1239838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Horna Aleš  a  Veselá Kateřina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Institut Nutrice a Diagnostiky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RADANAL Pardubice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sah 2">
            <a:extLst>
              <a:ext uri="{FF2B5EF4-FFF2-40B4-BE49-F238E27FC236}">
                <a16:creationId xmlns:a16="http://schemas.microsoft.com/office/drawing/2014/main" id="{4C8CA8AE-D6AF-4B95-90C7-A450568C10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75" y="766763"/>
            <a:ext cx="6165850" cy="1293812"/>
          </a:xfrm>
        </p:spPr>
        <p:txBody>
          <a:bodyPr/>
          <a:lstStyle/>
          <a:p>
            <a:r>
              <a:rPr lang="cs-CZ" altLang="en-US" sz="1500"/>
              <a:t>Automatic peak integration, electrochemical cleaning, autozero</a:t>
            </a:r>
          </a:p>
          <a:p>
            <a:r>
              <a:rPr lang="en-US" altLang="en-US" sz="1500"/>
              <a:t>Total charge as</a:t>
            </a:r>
            <a:r>
              <a:rPr lang="cs-CZ" altLang="en-US" sz="1500"/>
              <a:t> a</a:t>
            </a:r>
            <a:r>
              <a:rPr lang="en-US" altLang="en-US" sz="1500"/>
              <a:t> sum of charge</a:t>
            </a:r>
            <a:r>
              <a:rPr lang="cs-CZ" altLang="en-US" sz="1500"/>
              <a:t>s</a:t>
            </a:r>
            <a:r>
              <a:rPr lang="en-US" altLang="en-US" sz="1500"/>
              <a:t> </a:t>
            </a:r>
            <a:r>
              <a:rPr lang="cs-CZ" altLang="en-US" sz="1500"/>
              <a:t> at 200,400,600, 800 mV</a:t>
            </a:r>
            <a:endParaRPr lang="cs-CZ" altLang="en-US">
              <a:solidFill>
                <a:schemeClr val="tx1"/>
              </a:solidFill>
            </a:endParaRPr>
          </a:p>
        </p:txBody>
      </p:sp>
      <p:pic>
        <p:nvPicPr>
          <p:cNvPr id="19459" name="Obrázek 3" descr="C:\Users\dvorakova\Desktop\P25 Sa-větší.jpg">
            <a:extLst>
              <a:ext uri="{FF2B5EF4-FFF2-40B4-BE49-F238E27FC236}">
                <a16:creationId xmlns:a16="http://schemas.microsoft.com/office/drawing/2014/main" id="{1B859376-287C-91EE-A3E0-C7253D8CF1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2333625"/>
            <a:ext cx="6958012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768AF53-0424-54BC-F3A3-4218929D28EE}"/>
              </a:ext>
            </a:extLst>
          </p:cNvPr>
          <p:cNvSpPr txBox="1"/>
          <p:nvPr/>
        </p:nvSpPr>
        <p:spPr>
          <a:xfrm>
            <a:off x="3686175" y="2438400"/>
            <a:ext cx="5873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/>
              <a:t>I (µA)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FADC96F-C0FF-8DAB-1701-352AF7DF493D}"/>
              </a:ext>
            </a:extLst>
          </p:cNvPr>
          <p:cNvSpPr txBox="1"/>
          <p:nvPr/>
        </p:nvSpPr>
        <p:spPr>
          <a:xfrm>
            <a:off x="9652000" y="5594350"/>
            <a:ext cx="5873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/>
              <a:t>t (min)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262E80A-7BA0-09D2-6B1E-1737D8685810}"/>
              </a:ext>
            </a:extLst>
          </p:cNvPr>
          <p:cNvSpPr/>
          <p:nvPr/>
        </p:nvSpPr>
        <p:spPr>
          <a:xfrm>
            <a:off x="3716338" y="3230563"/>
            <a:ext cx="914400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/>
              <a:t>response</a:t>
            </a:r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053E1D0B-3828-4BBF-CF3B-35A5AA86D243}"/>
              </a:ext>
            </a:extLst>
          </p:cNvPr>
          <p:cNvSpPr/>
          <p:nvPr/>
        </p:nvSpPr>
        <p:spPr>
          <a:xfrm>
            <a:off x="5559425" y="4173538"/>
            <a:ext cx="1235075" cy="5778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050" dirty="0"/>
              <a:t>electrochemical cleaning of working electrode</a:t>
            </a:r>
            <a:endParaRPr lang="cs-CZ" sz="1050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CE6DA7D3-FA73-3D53-F2E3-2B13395E30B6}"/>
              </a:ext>
            </a:extLst>
          </p:cNvPr>
          <p:cNvSpPr/>
          <p:nvPr/>
        </p:nvSpPr>
        <p:spPr>
          <a:xfrm>
            <a:off x="7127875" y="4057650"/>
            <a:ext cx="1081088" cy="2540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1050" dirty="0" err="1"/>
              <a:t>autozero</a:t>
            </a:r>
            <a:endParaRPr lang="cs-CZ" sz="1050" dirty="0"/>
          </a:p>
        </p:txBody>
      </p:sp>
      <p:grpSp>
        <p:nvGrpSpPr>
          <p:cNvPr id="19465" name="Skupina 62">
            <a:extLst>
              <a:ext uri="{FF2B5EF4-FFF2-40B4-BE49-F238E27FC236}">
                <a16:creationId xmlns:a16="http://schemas.microsoft.com/office/drawing/2014/main" id="{5D4C137F-28F1-0B0A-5484-37DEECED4756}"/>
              </a:ext>
            </a:extLst>
          </p:cNvPr>
          <p:cNvGrpSpPr>
            <a:grpSpLocks/>
          </p:cNvGrpSpPr>
          <p:nvPr/>
        </p:nvGrpSpPr>
        <p:grpSpPr bwMode="auto">
          <a:xfrm>
            <a:off x="3865563" y="3613150"/>
            <a:ext cx="781050" cy="1490663"/>
            <a:chOff x="3122843" y="3674076"/>
            <a:chExt cx="1041385" cy="1987379"/>
          </a:xfrm>
        </p:grpSpPr>
        <p:cxnSp>
          <p:nvCxnSpPr>
            <p:cNvPr id="16" name="Přímá spojnice 15">
              <a:extLst>
                <a:ext uri="{FF2B5EF4-FFF2-40B4-BE49-F238E27FC236}">
                  <a16:creationId xmlns:a16="http://schemas.microsoft.com/office/drawing/2014/main" id="{2136B6B7-FC68-3EE6-A451-4F164FED6359}"/>
                </a:ext>
              </a:extLst>
            </p:cNvPr>
            <p:cNvCxnSpPr/>
            <p:nvPr/>
          </p:nvCxnSpPr>
          <p:spPr>
            <a:xfrm flipV="1">
              <a:off x="3271008" y="3674076"/>
              <a:ext cx="148165" cy="165086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Přímá spojnice 17">
              <a:extLst>
                <a:ext uri="{FF2B5EF4-FFF2-40B4-BE49-F238E27FC236}">
                  <a16:creationId xmlns:a16="http://schemas.microsoft.com/office/drawing/2014/main" id="{AA017D68-B407-03A8-7012-BCA91C3B887F}"/>
                </a:ext>
              </a:extLst>
            </p:cNvPr>
            <p:cNvCxnSpPr/>
            <p:nvPr/>
          </p:nvCxnSpPr>
          <p:spPr>
            <a:xfrm flipV="1">
              <a:off x="3271008" y="3773551"/>
              <a:ext cx="148165" cy="162969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1037586B-E926-0AE0-083B-C57D9991AD06}"/>
                </a:ext>
              </a:extLst>
            </p:cNvPr>
            <p:cNvCxnSpPr/>
            <p:nvPr/>
          </p:nvCxnSpPr>
          <p:spPr>
            <a:xfrm flipV="1">
              <a:off x="3266774" y="3885724"/>
              <a:ext cx="201080" cy="169319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D11B3364-5F1E-F436-E962-4E57C3F616F3}"/>
                </a:ext>
              </a:extLst>
            </p:cNvPr>
            <p:cNvCxnSpPr/>
            <p:nvPr/>
          </p:nvCxnSpPr>
          <p:spPr>
            <a:xfrm flipV="1">
              <a:off x="3266774" y="3957685"/>
              <a:ext cx="218013" cy="22223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421DF66E-4947-66BE-5FD6-FDEF3BCCF96E}"/>
                </a:ext>
              </a:extLst>
            </p:cNvPr>
            <p:cNvCxnSpPr/>
            <p:nvPr/>
          </p:nvCxnSpPr>
          <p:spPr>
            <a:xfrm flipV="1">
              <a:off x="3266774" y="4069859"/>
              <a:ext cx="218013" cy="196832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7" name="Přímá spojnice 26">
              <a:extLst>
                <a:ext uri="{FF2B5EF4-FFF2-40B4-BE49-F238E27FC236}">
                  <a16:creationId xmlns:a16="http://schemas.microsoft.com/office/drawing/2014/main" id="{C214F67C-2561-EBEE-1D66-41028E8D773E}"/>
                </a:ext>
              </a:extLst>
            </p:cNvPr>
            <p:cNvCxnSpPr/>
            <p:nvPr/>
          </p:nvCxnSpPr>
          <p:spPr>
            <a:xfrm flipV="1">
              <a:off x="3251957" y="4237061"/>
              <a:ext cx="232830" cy="19260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9" name="Přímá spojnice 28">
              <a:extLst>
                <a:ext uri="{FF2B5EF4-FFF2-40B4-BE49-F238E27FC236}">
                  <a16:creationId xmlns:a16="http://schemas.microsoft.com/office/drawing/2014/main" id="{F5BE65B9-F51D-00AD-DFFE-F8E2E2823FE0}"/>
                </a:ext>
              </a:extLst>
            </p:cNvPr>
            <p:cNvCxnSpPr/>
            <p:nvPr/>
          </p:nvCxnSpPr>
          <p:spPr>
            <a:xfrm flipV="1">
              <a:off x="3251957" y="4347118"/>
              <a:ext cx="281513" cy="228580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1" name="Přímá spojnice 30">
              <a:extLst>
                <a:ext uri="{FF2B5EF4-FFF2-40B4-BE49-F238E27FC236}">
                  <a16:creationId xmlns:a16="http://schemas.microsoft.com/office/drawing/2014/main" id="{28831C49-006C-6A8D-B3CF-D36D465F1F3D}"/>
                </a:ext>
              </a:extLst>
            </p:cNvPr>
            <p:cNvCxnSpPr/>
            <p:nvPr/>
          </p:nvCxnSpPr>
          <p:spPr>
            <a:xfrm flipV="1">
              <a:off x="3226558" y="4478340"/>
              <a:ext cx="332313" cy="232813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Přímá spojnice 32">
              <a:extLst>
                <a:ext uri="{FF2B5EF4-FFF2-40B4-BE49-F238E27FC236}">
                  <a16:creationId xmlns:a16="http://schemas.microsoft.com/office/drawing/2014/main" id="{B87C544B-64CD-DCDD-B067-44A61F822A07}"/>
                </a:ext>
              </a:extLst>
            </p:cNvPr>
            <p:cNvCxnSpPr/>
            <p:nvPr/>
          </p:nvCxnSpPr>
          <p:spPr>
            <a:xfrm flipV="1">
              <a:off x="3218091" y="4634960"/>
              <a:ext cx="340779" cy="215881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5" name="Přímá spojnice 34">
              <a:extLst>
                <a:ext uri="{FF2B5EF4-FFF2-40B4-BE49-F238E27FC236}">
                  <a16:creationId xmlns:a16="http://schemas.microsoft.com/office/drawing/2014/main" id="{909F80C1-7B3B-56C8-31A4-E49EC88B6F8D}"/>
                </a:ext>
              </a:extLst>
            </p:cNvPr>
            <p:cNvCxnSpPr/>
            <p:nvPr/>
          </p:nvCxnSpPr>
          <p:spPr>
            <a:xfrm flipV="1">
              <a:off x="3177876" y="4827560"/>
              <a:ext cx="446610" cy="226463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7" name="Přímá spojnice 36">
              <a:extLst>
                <a:ext uri="{FF2B5EF4-FFF2-40B4-BE49-F238E27FC236}">
                  <a16:creationId xmlns:a16="http://schemas.microsoft.com/office/drawing/2014/main" id="{33E8EBDF-0240-179C-BDAC-48BC34872FD2}"/>
                </a:ext>
              </a:extLst>
            </p:cNvPr>
            <p:cNvCxnSpPr/>
            <p:nvPr/>
          </p:nvCxnSpPr>
          <p:spPr>
            <a:xfrm flipV="1">
              <a:off x="3192691" y="4950316"/>
              <a:ext cx="486826" cy="241279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9" name="Přímá spojnice 38">
              <a:extLst>
                <a:ext uri="{FF2B5EF4-FFF2-40B4-BE49-F238E27FC236}">
                  <a16:creationId xmlns:a16="http://schemas.microsoft.com/office/drawing/2014/main" id="{DDEC8F4A-F50E-4CBB-C9D9-C51E21B0DD48}"/>
                </a:ext>
              </a:extLst>
            </p:cNvPr>
            <p:cNvCxnSpPr/>
            <p:nvPr/>
          </p:nvCxnSpPr>
          <p:spPr>
            <a:xfrm flipV="1">
              <a:off x="3177876" y="5064607"/>
              <a:ext cx="569374" cy="285725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1" name="Přímá spojnice 40">
              <a:extLst>
                <a:ext uri="{FF2B5EF4-FFF2-40B4-BE49-F238E27FC236}">
                  <a16:creationId xmlns:a16="http://schemas.microsoft.com/office/drawing/2014/main" id="{A7BE9DD4-C22C-AB8A-2AAB-26C81A7893C5}"/>
                </a:ext>
              </a:extLst>
            </p:cNvPr>
            <p:cNvCxnSpPr/>
            <p:nvPr/>
          </p:nvCxnSpPr>
          <p:spPr>
            <a:xfrm flipV="1">
              <a:off x="3122843" y="5172547"/>
              <a:ext cx="692139" cy="294192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3" name="Přímá spojnice 42">
              <a:extLst>
                <a:ext uri="{FF2B5EF4-FFF2-40B4-BE49-F238E27FC236}">
                  <a16:creationId xmlns:a16="http://schemas.microsoft.com/office/drawing/2014/main" id="{8D6599F4-4109-843F-F4C8-53D7AD119C99}"/>
                </a:ext>
              </a:extLst>
            </p:cNvPr>
            <p:cNvCxnSpPr/>
            <p:nvPr/>
          </p:nvCxnSpPr>
          <p:spPr>
            <a:xfrm flipV="1">
              <a:off x="3177876" y="5282604"/>
              <a:ext cx="711190" cy="334404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6" name="Přímá spojnice 45">
              <a:extLst>
                <a:ext uri="{FF2B5EF4-FFF2-40B4-BE49-F238E27FC236}">
                  <a16:creationId xmlns:a16="http://schemas.microsoft.com/office/drawing/2014/main" id="{70A05B46-E25D-D617-FE4A-44718CD5AB0D}"/>
                </a:ext>
              </a:extLst>
            </p:cNvPr>
            <p:cNvCxnSpPr/>
            <p:nvPr/>
          </p:nvCxnSpPr>
          <p:spPr>
            <a:xfrm flipV="1">
              <a:off x="3275241" y="5373613"/>
              <a:ext cx="666740" cy="287842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8" name="Přímá spojnice 47">
              <a:extLst>
                <a:ext uri="{FF2B5EF4-FFF2-40B4-BE49-F238E27FC236}">
                  <a16:creationId xmlns:a16="http://schemas.microsoft.com/office/drawing/2014/main" id="{11C9077D-151C-737D-E53B-1A5365F171EF}"/>
                </a:ext>
              </a:extLst>
            </p:cNvPr>
            <p:cNvCxnSpPr/>
            <p:nvPr/>
          </p:nvCxnSpPr>
          <p:spPr>
            <a:xfrm flipV="1">
              <a:off x="3624485" y="5434991"/>
              <a:ext cx="416978" cy="169319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0" name="Přímá spojnice 49">
              <a:extLst>
                <a:ext uri="{FF2B5EF4-FFF2-40B4-BE49-F238E27FC236}">
                  <a16:creationId xmlns:a16="http://schemas.microsoft.com/office/drawing/2014/main" id="{EE0B36A3-A682-9567-DA15-1EAADCAFCBBF}"/>
                </a:ext>
              </a:extLst>
            </p:cNvPr>
            <p:cNvCxnSpPr/>
            <p:nvPr/>
          </p:nvCxnSpPr>
          <p:spPr>
            <a:xfrm flipV="1">
              <a:off x="3876365" y="5517534"/>
              <a:ext cx="287863" cy="97358"/>
            </a:xfrm>
            <a:prstGeom prst="line">
              <a:avLst/>
            </a:prstGeom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</p:grp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FCC0F6BF-4B74-3464-098C-FF5903C00EDF}"/>
              </a:ext>
            </a:extLst>
          </p:cNvPr>
          <p:cNvCxnSpPr/>
          <p:nvPr/>
        </p:nvCxnSpPr>
        <p:spPr>
          <a:xfrm>
            <a:off x="6369050" y="1878013"/>
            <a:ext cx="5715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ransition advClick="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6C2AE-911E-0E30-6399-838640882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4963" y="255588"/>
            <a:ext cx="2989262" cy="6602412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x-none" dirty="0"/>
              <a:t>	2020</a:t>
            </a:r>
          </a:p>
          <a:p>
            <a:pPr>
              <a:defRPr/>
            </a:pPr>
            <a:r>
              <a:rPr lang="x-none" dirty="0"/>
              <a:t>Veronica Viola, Italy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/>
              <a:t>               </a:t>
            </a:r>
            <a:r>
              <a:rPr lang="x-none" dirty="0"/>
              <a:t>2021</a:t>
            </a:r>
          </a:p>
          <a:p>
            <a:pPr>
              <a:defRPr/>
            </a:pPr>
            <a:r>
              <a:rPr lang="x-none" dirty="0"/>
              <a:t>Emma, Spain</a:t>
            </a:r>
          </a:p>
          <a:p>
            <a:pPr>
              <a:defRPr/>
            </a:pPr>
            <a:r>
              <a:rPr lang="x-none" dirty="0"/>
              <a:t>Ludovica+Giorgia, Italy</a:t>
            </a:r>
          </a:p>
          <a:p>
            <a:pPr>
              <a:defRPr/>
            </a:pPr>
            <a:r>
              <a:rPr lang="x-none" dirty="0"/>
              <a:t>Juliette + Cloe, France</a:t>
            </a:r>
          </a:p>
          <a:p>
            <a:pPr>
              <a:defRPr/>
            </a:pPr>
            <a:r>
              <a:rPr lang="x-none" dirty="0"/>
              <a:t>Nina, USA (Ireland) </a:t>
            </a:r>
          </a:p>
          <a:p>
            <a:pPr>
              <a:defRPr/>
            </a:pPr>
            <a:r>
              <a:rPr lang="x-none" dirty="0"/>
              <a:t>Eduardas + Juste, Luthuania</a:t>
            </a:r>
          </a:p>
          <a:p>
            <a:pPr>
              <a:defRPr/>
            </a:pPr>
            <a:r>
              <a:rPr lang="x-none" dirty="0"/>
              <a:t>Ewelina, Poland</a:t>
            </a:r>
          </a:p>
          <a:p>
            <a:pPr>
              <a:defRPr/>
            </a:pPr>
            <a:r>
              <a:rPr lang="x-none" dirty="0"/>
              <a:t>Sylvia, Spain</a:t>
            </a:r>
          </a:p>
          <a:p>
            <a:pPr>
              <a:defRPr/>
            </a:pPr>
            <a:r>
              <a:rPr lang="x-none" dirty="0"/>
              <a:t>Mario, Spain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cs-CZ" dirty="0"/>
              <a:t>             </a:t>
            </a:r>
            <a:r>
              <a:rPr lang="x-none" dirty="0"/>
              <a:t>2022</a:t>
            </a:r>
          </a:p>
          <a:p>
            <a:pPr>
              <a:defRPr/>
            </a:pPr>
            <a:r>
              <a:rPr lang="x-none" dirty="0"/>
              <a:t>Julia, Poland</a:t>
            </a:r>
            <a:endParaRPr lang="cs-CZ" dirty="0"/>
          </a:p>
          <a:p>
            <a:pPr>
              <a:defRPr/>
            </a:pPr>
            <a:r>
              <a:rPr lang="cs-CZ" dirty="0"/>
              <a:t>Danila Ferrante, Italy</a:t>
            </a:r>
          </a:p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Přidanou hodnotu vytvářejí</a:t>
            </a:r>
          </a:p>
          <a:p>
            <a:pPr>
              <a:defRPr/>
            </a:pPr>
            <a:r>
              <a:rPr lang="cs-CZ" dirty="0">
                <a:solidFill>
                  <a:srgbClr val="FF0000"/>
                </a:solidFill>
              </a:rPr>
              <a:t>Jen kvalitní lidé</a:t>
            </a:r>
            <a:endParaRPr lang="x-none" dirty="0">
              <a:solidFill>
                <a:srgbClr val="FF0000"/>
              </a:solidFill>
            </a:endParaRP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067FE11D-8199-7DBA-098C-EED565773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4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6E715D24-A51E-4270-CEFE-D4C297098291}"/>
              </a:ext>
            </a:extLst>
          </p:cNvPr>
          <p:cNvGraphicFramePr/>
          <p:nvPr/>
        </p:nvGraphicFramePr>
        <p:xfrm>
          <a:off x="2252663" y="1379806"/>
          <a:ext cx="7848278" cy="4098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Nadpis 2">
            <a:extLst>
              <a:ext uri="{FF2B5EF4-FFF2-40B4-BE49-F238E27FC236}">
                <a16:creationId xmlns:a16="http://schemas.microsoft.com/office/drawing/2014/main" id="{CA87789F-2820-1433-C24D-149313603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8" y="433388"/>
            <a:ext cx="7731125" cy="6842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2400" dirty="0">
                <a:solidFill>
                  <a:schemeClr val="tx1"/>
                </a:solidFill>
              </a:rPr>
              <a:t>BIOMARKERS – CORRELATION FIA/ECD AND UPLC-MS/MS</a:t>
            </a:r>
          </a:p>
        </p:txBody>
      </p:sp>
      <p:sp>
        <p:nvSpPr>
          <p:cNvPr id="22532" name="Zástupný obsah 4">
            <a:extLst>
              <a:ext uri="{FF2B5EF4-FFF2-40B4-BE49-F238E27FC236}">
                <a16:creationId xmlns:a16="http://schemas.microsoft.com/office/drawing/2014/main" id="{D40E9217-8AAF-06EA-EB13-D788C7E0EE1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2311400" y="5819775"/>
            <a:ext cx="7731125" cy="604838"/>
          </a:xfrm>
        </p:spPr>
        <p:txBody>
          <a:bodyPr/>
          <a:lstStyle/>
          <a:p>
            <a:r>
              <a:rPr lang="cs-CZ" altLang="en-US" sz="1400"/>
              <a:t>AZV ČR 15-27580A  Vnímání chutí, oxidativní poškození a mikroprostředí střeva v kolorektální karcinogenezi: důsledky na riziko nemoci, jeho prognózu a prevenci – Nominace Cena Ministra </a:t>
            </a:r>
            <a:endParaRPr lang="en-US" altLang="en-US" sz="1400"/>
          </a:p>
        </p:txBody>
      </p:sp>
      <p:sp>
        <p:nvSpPr>
          <p:cNvPr id="22533" name="Zástupný obsah 5">
            <a:extLst>
              <a:ext uri="{FF2B5EF4-FFF2-40B4-BE49-F238E27FC236}">
                <a16:creationId xmlns:a16="http://schemas.microsoft.com/office/drawing/2014/main" id="{19903782-3D41-06A8-D635-C40C5789E0B9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6338888" y="2638425"/>
            <a:ext cx="4270375" cy="3101975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 advClick="0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ázek 3">
            <a:extLst>
              <a:ext uri="{FF2B5EF4-FFF2-40B4-BE49-F238E27FC236}">
                <a16:creationId xmlns:a16="http://schemas.microsoft.com/office/drawing/2014/main" id="{BB348451-C8BB-7349-E50D-AC6A3169B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81"/>
          <a:stretch>
            <a:fillRect/>
          </a:stretch>
        </p:blipFill>
        <p:spPr bwMode="auto">
          <a:xfrm>
            <a:off x="3643313" y="889000"/>
            <a:ext cx="616267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Obrázek 4">
            <a:extLst>
              <a:ext uri="{FF2B5EF4-FFF2-40B4-BE49-F238E27FC236}">
                <a16:creationId xmlns:a16="http://schemas.microsoft.com/office/drawing/2014/main" id="{F7F7CDC9-D808-6028-D498-8B70FB7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5"/>
          <a:stretch>
            <a:fillRect/>
          </a:stretch>
        </p:blipFill>
        <p:spPr bwMode="auto">
          <a:xfrm>
            <a:off x="1524000" y="2501900"/>
            <a:ext cx="4232275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F0ADAD5-902F-65F3-D8DD-C414DE9BFD71}"/>
              </a:ext>
            </a:extLst>
          </p:cNvPr>
          <p:cNvSpPr txBox="1"/>
          <p:nvPr/>
        </p:nvSpPr>
        <p:spPr>
          <a:xfrm>
            <a:off x="5137150" y="1068388"/>
            <a:ext cx="1587500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350" dirty="0"/>
              <a:t>Urine I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FC1EF54-D5E6-44A8-3464-682FED047680}"/>
              </a:ext>
            </a:extLst>
          </p:cNvPr>
          <p:cNvSpPr txBox="1"/>
          <p:nvPr/>
        </p:nvSpPr>
        <p:spPr>
          <a:xfrm>
            <a:off x="2209800" y="2587625"/>
            <a:ext cx="1587500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350" dirty="0"/>
              <a:t>Urine II</a:t>
            </a:r>
          </a:p>
        </p:txBody>
      </p:sp>
      <p:pic>
        <p:nvPicPr>
          <p:cNvPr id="23558" name="Obrázek 8">
            <a:extLst>
              <a:ext uri="{FF2B5EF4-FFF2-40B4-BE49-F238E27FC236}">
                <a16:creationId xmlns:a16="http://schemas.microsoft.com/office/drawing/2014/main" id="{5362DB61-21C0-722F-022C-D294BE26F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7" r="27368"/>
          <a:stretch>
            <a:fillRect/>
          </a:stretch>
        </p:blipFill>
        <p:spPr bwMode="auto">
          <a:xfrm>
            <a:off x="5786438" y="2501900"/>
            <a:ext cx="4881562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4ED4154-4024-7404-0EB7-1154E53DD1DE}"/>
              </a:ext>
            </a:extLst>
          </p:cNvPr>
          <p:cNvSpPr txBox="1"/>
          <p:nvPr/>
        </p:nvSpPr>
        <p:spPr>
          <a:xfrm>
            <a:off x="6510338" y="2659063"/>
            <a:ext cx="1589087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350" dirty="0" err="1"/>
              <a:t>Juice</a:t>
            </a:r>
            <a:endParaRPr lang="cs-CZ" sz="1350" dirty="0"/>
          </a:p>
        </p:txBody>
      </p:sp>
      <p:pic>
        <p:nvPicPr>
          <p:cNvPr id="23560" name="Obrázek 12">
            <a:extLst>
              <a:ext uri="{FF2B5EF4-FFF2-40B4-BE49-F238E27FC236}">
                <a16:creationId xmlns:a16="http://schemas.microsoft.com/office/drawing/2014/main" id="{00A51887-2269-C8C6-174A-7E0E855B7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0"/>
          <a:stretch>
            <a:fillRect/>
          </a:stretch>
        </p:blipFill>
        <p:spPr bwMode="auto">
          <a:xfrm>
            <a:off x="1550988" y="4511675"/>
            <a:ext cx="4602162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10498BCA-F17D-3DF5-375A-ACF9DDB55ED1}"/>
              </a:ext>
            </a:extLst>
          </p:cNvPr>
          <p:cNvSpPr txBox="1"/>
          <p:nvPr/>
        </p:nvSpPr>
        <p:spPr>
          <a:xfrm>
            <a:off x="2209800" y="4727575"/>
            <a:ext cx="1587500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350" dirty="0"/>
              <a:t>Beer</a:t>
            </a:r>
          </a:p>
        </p:txBody>
      </p:sp>
      <p:pic>
        <p:nvPicPr>
          <p:cNvPr id="23562" name="Obrázek 14">
            <a:extLst>
              <a:ext uri="{FF2B5EF4-FFF2-40B4-BE49-F238E27FC236}">
                <a16:creationId xmlns:a16="http://schemas.microsoft.com/office/drawing/2014/main" id="{42551899-D6D4-B9D6-115E-B045969A1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273550"/>
            <a:ext cx="3771900" cy="181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59D6644E-DCAC-0AB4-453C-8E13A222C273}"/>
              </a:ext>
            </a:extLst>
          </p:cNvPr>
          <p:cNvSpPr txBox="1"/>
          <p:nvPr/>
        </p:nvSpPr>
        <p:spPr>
          <a:xfrm>
            <a:off x="7305675" y="4727575"/>
            <a:ext cx="1587500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1350" dirty="0" err="1"/>
              <a:t>Wine</a:t>
            </a:r>
            <a:endParaRPr lang="cs-CZ" sz="1350" dirty="0"/>
          </a:p>
        </p:txBody>
      </p:sp>
    </p:spTree>
  </p:cSld>
  <p:clrMapOvr>
    <a:masterClrMapping/>
  </p:clrMapOvr>
  <p:transition advClick="0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5D03D-7F40-2A58-D786-8AE975007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838" y="554038"/>
            <a:ext cx="6918325" cy="49053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Přehled řešených projektů</a:t>
            </a:r>
          </a:p>
        </p:txBody>
      </p:sp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5A75E81C-C0C6-D52A-D74E-A57DA7691B59}"/>
              </a:ext>
            </a:extLst>
          </p:cNvPr>
          <p:cNvGraphicFramePr>
            <a:graphicFrameLocks noGrp="1"/>
          </p:cNvGraphicFramePr>
          <p:nvPr/>
        </p:nvGraphicFramePr>
        <p:xfrm>
          <a:off x="1955800" y="1501775"/>
          <a:ext cx="8451850" cy="4379913"/>
        </p:xfrm>
        <a:graphic>
          <a:graphicData uri="http://schemas.openxmlformats.org/drawingml/2006/table">
            <a:tbl>
              <a:tblPr/>
              <a:tblGrid>
                <a:gridCol w="83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94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2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29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232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označení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Název projektu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poskytovatel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Hlavní příjemce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16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/>
                        </a:rPr>
                        <a:t>7D09004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Využití tukových odpadů při výrobě bionafty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MSM - Ministerstvo školství, mládeže a tělovýchovy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RADANAL s.r.o.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77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EA 4.2PT03/126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VIK RADANAL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MPO - Ministerstvo průmyslu a obchodu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RADANAL s.r.o.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16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/>
                        </a:rPr>
                        <a:t>FI-IM/076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 separace bioaktivních peptidů laktoferinu a laktoperoxidázy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Ministerstvo průmyslu a obchodu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Výzkumný ústav organických syntéz a.s.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97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/>
                        </a:rPr>
                        <a:t>FI-IM2/028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Vývoj nerezového/keramického filtru s mikrovrstvou stříbra jako antibakteriální prostředek pro vodní systémy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MPO - Ministerstvo průmyslu a obchodu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FAVEA a.s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659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/>
                        </a:rPr>
                        <a:t>FR-TI1/227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 přírodních stimulantů pro zvýšení užitných vlastností a výnosů vybraných plodin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MPO - Ministerstvo průmyslu a obchodu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Výzkumný ústav organických syntéz a.s.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97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FR-TI1/238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 izolačních technik vedlejších složek z chemických produktů a přírodních surovin za účelem přípravy jejich standardů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MPO - Ministerstvo průmyslu a obchodu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Výzkumný ústav organických syntéz a.s.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97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FR-TI4/331</a:t>
                      </a:r>
                      <a:b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Vývoj kitu pro stanovení plazmatických metanefrinů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MPO - Ministerstvo průmyslu a obchodu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Výzkumný ústav organických syntéz a.s.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97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FR-TI4/353</a:t>
                      </a:r>
                      <a:b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*Intenzifikace a optimalizace zplyňovacích jednotek a dopalovacích komor pro velmi vlhkou odpadní biomasu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MPO - Ministerstvo průmyslu a obchodu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GEMOS CZ, spol. s r.o.,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116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FT-TA2/014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 bioaktivních látek z chmelového odpadu a jejich využití ve formě doplňků stravy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MPO - Ministerstvo průmyslu a obchodu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FAVEA a.s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97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FT-TA3/008</a:t>
                      </a:r>
                      <a:b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Význam bioaktivních látek obsažených v oddencích křídlatky a jejich využití ve formě doplňků stravy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MPO - Ministerstvo průmyslu a obchodu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FAVEA a.s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597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KAN208130801</a:t>
                      </a:r>
                      <a:b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Nové konstrukce a využití nanobiosenzorů a nanosenzorů v medicíně (NANOSEMED)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AV0 - Akademie věd České republiky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Vysoké učení technické v Brně / Středoevropský technologický institut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116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LF15006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Introdukce nových odrůd třešní s vysokou kvalitou plodů na evropský trh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MSM - Ministerstvo školství, mládeže a tělovýchovy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Výzkumný a šlechtitelský ústav ovocnářský Holovousy s.r.o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32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NV15-27580A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Vnímání chutí, oxidatívní poškození a mikroprostředí střeva v kolorektální karcinogeneze: důsledky na riziko nemoci, jeho prognózu a prevenci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MZ0 - Ministerstvo zdravotnictví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Ústav experimentální medicíny AV ČR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597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/>
                        </a:rPr>
                        <a:t>QJ1510354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Tvorba a selekce odrůd jabloní s vysokým obsahem zdraví prospěšných látek a prodlouženou skladovatelností plodů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MZ0 - Ministerstvo zdravotnictví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Výzkumný a šlechtitelský ústav ovocnářský Holovousy s.r.o.,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116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6"/>
                        </a:rPr>
                        <a:t>QK1910296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Efektivita nových postupů regulace škodlivých činitelů v ovocnářství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MZ0 - Ministerstvo zdravotnictví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Výzkumný a šlechtitelský ústav ovocnářský Holovousy s.r.o.,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232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/>
                        </a:rPr>
                        <a:t>TA01010737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Vývoj technologického zpracování ve světě nově zaváděných vysoce nutričně hodnotných luštěnin pro využití k přípravě běžných potravin i dietních a výživových výrobků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MZ0 - Ministerstvo zdravotnictví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EXTRUDO Bečice s.r.o.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1165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8"/>
                        </a:rPr>
                        <a:t>TA04010762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Zlepšení kvality bezlepkového pečiva novými zdroji proteinů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TA0 - Technologická agentura České republiky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PERNÍK s.r.o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597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9"/>
                        </a:rPr>
                        <a:t>TE02000177</a:t>
                      </a:r>
                      <a:b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Centrum pro inovativní využití a posílení konkurenceschopnosti českých pivovarských surovin a výrobků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TA0 - Technologická agentura České republiky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Mendelova univerzita v Brně / Agronomická fakulta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6232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0"/>
                        </a:rPr>
                        <a:t>TH01030787</a:t>
                      </a: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Zavedení vhodných postupů snižujících negativní vlivy na hmyzí opylovače a další užitečné organismy do technologie produkce ovoce a vypracování postupů zvyšujících efektivitu opylení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TA0 - Technologická agentura České republiky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Výzkumný a šlechtitelský ústav ovocnářský Holovousy s.r.o.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2328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1"/>
                        </a:rPr>
                        <a:t>TH03010019</a:t>
                      </a:r>
                      <a:b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Vývoj bezlepkového pečiva s vysokou nutriční hodnotou využitím nových technologických postupů a netradičních potravinářských surovin a posouzení zdravotních rizik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TA0 - Technologická agentura České republiky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PERNÍK s.r.o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5976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2"/>
                        </a:rPr>
                        <a:t>TH03030336</a:t>
                      </a:r>
                      <a:b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Kolorimetrický senzor pro diagnostiku otrav pesticidy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TA0 - Technologická agentura České republiky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RADANAL s.r.o.,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12130"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1" i="0" u="sng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3"/>
                        </a:rPr>
                        <a:t>TJ02000196</a:t>
                      </a:r>
                      <a:br>
                        <a:rPr kumimoji="0" lang="cs-CZ" altLang="cs-CZ" sz="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endParaRPr kumimoji="0" lang="cs-CZ" altLang="cs-CZ" sz="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Výzkum využití odpadů z ovocných stromů jako zdroje cenných bioaktivních látek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TA0 - Technologická agentura České republiky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1pPr>
                      <a:lvl2pPr marL="742950" indent="-28575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2pPr>
                      <a:lvl3pPr marL="11430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3pPr>
                      <a:lvl4pPr marL="16002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4pPr>
                      <a:lvl5pPr marL="2057400" indent="-228600">
                        <a:spcBef>
                          <a:spcPts val="1000"/>
                        </a:spcBef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5pPr>
                      <a:lvl6pPr marL="25146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6pPr>
                      <a:lvl7pPr marL="29718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7pPr>
                      <a:lvl8pPr marL="34290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8pPr>
                      <a:lvl9pPr marL="3886200" indent="-228600" eaLnBrk="0" fontAlgn="base" hangingPunct="0">
                        <a:spcBef>
                          <a:spcPts val="1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Font typeface="Arial" panose="020B0604020202020204" pitchFamily="34" charset="0"/>
                        <a:defRPr sz="1400">
                          <a:solidFill>
                            <a:srgbClr val="262626"/>
                          </a:solidFill>
                          <a:latin typeface="Gill Sans MT" pitchFamily="34" charset="-1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Univerzita Karlova / Farmaceutická fakulta v Hradci Králové</a:t>
                      </a:r>
                      <a:endParaRPr kumimoji="0" lang="cs-CZ" altLang="cs-CZ" sz="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7615" marR="2761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DF0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</p:spTree>
  </p:cSld>
  <p:clrMapOvr>
    <a:masterClrMapping/>
  </p:clrMapOvr>
  <p:transition advClick="0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3" descr="A picture containing text, indoor, appliance, cluttered&#10;&#10;Description automatically generated">
            <a:extLst>
              <a:ext uri="{FF2B5EF4-FFF2-40B4-BE49-F238E27FC236}">
                <a16:creationId xmlns:a16="http://schemas.microsoft.com/office/drawing/2014/main" id="{D9E05052-D272-A20C-D335-E6802035B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92"/>
          <a:stretch>
            <a:fillRect/>
          </a:stretch>
        </p:blipFill>
        <p:spPr bwMode="auto">
          <a:xfrm>
            <a:off x="873125" y="-52388"/>
            <a:ext cx="10444163" cy="696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A3BA-D0BF-BECB-EC33-3F51C7DB9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225" y="355600"/>
            <a:ext cx="10215563" cy="11874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cap="none" dirty="0"/>
              <a:t>Refractometric Measurement Of Protein, Specific Gravity And Refractometric Index Of Collected 24-hour Urine Over A Period Of 40 Days.</a:t>
            </a:r>
            <a:endParaRPr lang="x-none" cap="none" dirty="0"/>
          </a:p>
        </p:txBody>
      </p:sp>
      <p:pic>
        <p:nvPicPr>
          <p:cNvPr id="26627" name="Graf 10">
            <a:extLst>
              <a:ext uri="{FF2B5EF4-FFF2-40B4-BE49-F238E27FC236}">
                <a16:creationId xmlns:a16="http://schemas.microsoft.com/office/drawing/2014/main" id="{F94F39C5-8459-485A-57F0-A4314D472E4F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" y="1866900"/>
            <a:ext cx="11099800" cy="46355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1574C-2E55-475B-FCE2-32A072A0C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3325" y="523875"/>
            <a:ext cx="7731125" cy="1187450"/>
          </a:xfrm>
        </p:spPr>
        <p:txBody>
          <a:bodyPr/>
          <a:lstStyle/>
          <a:p>
            <a:pPr>
              <a:defRPr/>
            </a:pPr>
            <a:r>
              <a:rPr lang="cs-CZ" cap="none" dirty="0"/>
              <a:t>p</a:t>
            </a:r>
            <a:r>
              <a:rPr lang="x-none" cap="none" dirty="0"/>
              <a:t>H </a:t>
            </a:r>
            <a:r>
              <a:rPr lang="en-GB" cap="none" dirty="0"/>
              <a:t>Of Collected 24-hour Urine Over </a:t>
            </a:r>
            <a:r>
              <a:rPr lang="cs-CZ" cap="none" dirty="0"/>
              <a:t>a</a:t>
            </a:r>
            <a:r>
              <a:rPr lang="en-GB" cap="none" dirty="0"/>
              <a:t> Period Of 40 Days</a:t>
            </a:r>
            <a:endParaRPr lang="x-none" cap="none" dirty="0"/>
          </a:p>
        </p:txBody>
      </p:sp>
      <p:pic>
        <p:nvPicPr>
          <p:cNvPr id="27651" name="Graf 13">
            <a:extLst>
              <a:ext uri="{FF2B5EF4-FFF2-40B4-BE49-F238E27FC236}">
                <a16:creationId xmlns:a16="http://schemas.microsoft.com/office/drawing/2014/main" id="{04823F76-9092-611E-4D81-95E0F0E8902C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4200" y="1866900"/>
            <a:ext cx="11214100" cy="42545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82F5AE-ACA5-9119-0F77-695279DAA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34950"/>
            <a:ext cx="10825162" cy="118903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 err="1"/>
              <a:t>Total</a:t>
            </a:r>
            <a:r>
              <a:rPr lang="cs-CZ" sz="2400" dirty="0"/>
              <a:t> </a:t>
            </a:r>
            <a:r>
              <a:rPr lang="cs-CZ" sz="2400" dirty="0" err="1"/>
              <a:t>Charge</a:t>
            </a:r>
            <a:r>
              <a:rPr lang="cs-CZ" sz="2400" dirty="0"/>
              <a:t> </a:t>
            </a:r>
            <a:r>
              <a:rPr lang="cs-CZ" sz="2400" dirty="0" err="1"/>
              <a:t>Q</a:t>
            </a:r>
            <a:r>
              <a:rPr lang="cs-CZ" sz="2400" dirty="0"/>
              <a:t> (C) </a:t>
            </a:r>
            <a:r>
              <a:rPr lang="cs-CZ" sz="2400" dirty="0" err="1"/>
              <a:t>of</a:t>
            </a:r>
            <a:r>
              <a:rPr lang="cs-CZ" sz="2400" dirty="0"/>
              <a:t> </a:t>
            </a:r>
            <a:r>
              <a:rPr lang="cs-CZ" sz="2400" dirty="0" err="1"/>
              <a:t>collected</a:t>
            </a:r>
            <a:r>
              <a:rPr lang="cs-CZ" sz="2400" dirty="0"/>
              <a:t> 24-hour urine </a:t>
            </a:r>
            <a:br>
              <a:rPr lang="cs-CZ" sz="2400" dirty="0"/>
            </a:br>
            <a:r>
              <a:rPr lang="cs-CZ" sz="2400" dirty="0"/>
              <a:t>in </a:t>
            </a:r>
            <a:r>
              <a:rPr lang="cs-CZ" sz="2400" dirty="0" err="1"/>
              <a:t>the</a:t>
            </a:r>
            <a:r>
              <a:rPr lang="cs-CZ" sz="2400" dirty="0"/>
              <a:t> </a:t>
            </a:r>
            <a:r>
              <a:rPr lang="cs-CZ" sz="2400" dirty="0" err="1"/>
              <a:t>time</a:t>
            </a:r>
            <a:r>
              <a:rPr lang="cs-CZ" sz="2400" dirty="0"/>
              <a:t> </a:t>
            </a:r>
            <a:r>
              <a:rPr lang="cs-CZ" sz="2400" dirty="0" err="1"/>
              <a:t>of</a:t>
            </a:r>
            <a:r>
              <a:rPr lang="cs-CZ" sz="2400" dirty="0"/>
              <a:t> 40 </a:t>
            </a:r>
            <a:r>
              <a:rPr lang="cs-CZ" sz="2400" dirty="0" err="1"/>
              <a:t>days</a:t>
            </a:r>
            <a:endParaRPr lang="cs-CZ" sz="2400" dirty="0"/>
          </a:p>
        </p:txBody>
      </p:sp>
      <p:pic>
        <p:nvPicPr>
          <p:cNvPr id="28675" name="Graf 7">
            <a:extLst>
              <a:ext uri="{FF2B5EF4-FFF2-40B4-BE49-F238E27FC236}">
                <a16:creationId xmlns:a16="http://schemas.microsoft.com/office/drawing/2014/main" id="{D16CD0B5-69E3-4FBA-EC31-8FD6AFBB7FB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930400"/>
            <a:ext cx="112268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Obdélník 9">
            <a:extLst>
              <a:ext uri="{FF2B5EF4-FFF2-40B4-BE49-F238E27FC236}">
                <a16:creationId xmlns:a16="http://schemas.microsoft.com/office/drawing/2014/main" id="{626AD848-7A40-E045-B6AA-53B1944C7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562100"/>
            <a:ext cx="8966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/>
            <a:r>
              <a:rPr lang="cs-CZ" altLang="cs-CZ"/>
              <a:t>Red days are menstruation, blue are ovulation and 3th February 2021 is the day without food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0366B0-3BBA-CB22-1BA6-08C88BA21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250" y="509588"/>
            <a:ext cx="10396538" cy="1189037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/>
              <a:t>Dependence </a:t>
            </a:r>
            <a:r>
              <a:rPr lang="cs-CZ" sz="3200" dirty="0" err="1"/>
              <a:t>of</a:t>
            </a:r>
            <a:r>
              <a:rPr lang="cs-CZ" sz="3200" dirty="0"/>
              <a:t> antioxidant </a:t>
            </a:r>
            <a:r>
              <a:rPr lang="cs-CZ" sz="3200" dirty="0" err="1"/>
              <a:t>activity</a:t>
            </a:r>
            <a:r>
              <a:rPr lang="cs-CZ" sz="3200" dirty="0"/>
              <a:t> urine on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volume</a:t>
            </a:r>
            <a:r>
              <a:rPr lang="cs-CZ" sz="3200" dirty="0"/>
              <a:t> </a:t>
            </a:r>
            <a:r>
              <a:rPr lang="cs-CZ" sz="3200" dirty="0" err="1"/>
              <a:t>mesured</a:t>
            </a:r>
            <a:r>
              <a:rPr lang="cs-CZ" sz="3200" dirty="0"/>
              <a:t> in 24 </a:t>
            </a:r>
            <a:r>
              <a:rPr lang="cs-CZ" sz="3200" dirty="0" err="1"/>
              <a:t>hours</a:t>
            </a:r>
            <a:endParaRPr lang="cs-CZ" sz="3200" dirty="0"/>
          </a:p>
        </p:txBody>
      </p:sp>
      <p:pic>
        <p:nvPicPr>
          <p:cNvPr id="29699" name="Graf 3">
            <a:extLst>
              <a:ext uri="{FF2B5EF4-FFF2-40B4-BE49-F238E27FC236}">
                <a16:creationId xmlns:a16="http://schemas.microsoft.com/office/drawing/2014/main" id="{2CC9E089-3BED-3C26-CAC4-3BE53B54572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298700"/>
            <a:ext cx="109855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Obdélník 4">
            <a:extLst>
              <a:ext uri="{FF2B5EF4-FFF2-40B4-BE49-F238E27FC236}">
                <a16:creationId xmlns:a16="http://schemas.microsoft.com/office/drawing/2014/main" id="{F5DD7ADC-CCB7-9DC3-30D5-5FCF325EB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0" y="1820863"/>
            <a:ext cx="4389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/>
            <a:r>
              <a:rPr lang="cs-CZ" altLang="cs-CZ"/>
              <a:t>3th of February 2021 is the day without food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Obrázek 3">
            <a:extLst>
              <a:ext uri="{FF2B5EF4-FFF2-40B4-BE49-F238E27FC236}">
                <a16:creationId xmlns:a16="http://schemas.microsoft.com/office/drawing/2014/main" id="{CCDB82B9-860A-B27C-849E-D73BEB6AC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149350"/>
            <a:ext cx="5935663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9" name="Skupina 15">
            <a:extLst>
              <a:ext uri="{FF2B5EF4-FFF2-40B4-BE49-F238E27FC236}">
                <a16:creationId xmlns:a16="http://schemas.microsoft.com/office/drawing/2014/main" id="{9C55A246-AACF-4F4B-DE9C-F660BD9FDC9A}"/>
              </a:ext>
            </a:extLst>
          </p:cNvPr>
          <p:cNvGrpSpPr>
            <a:grpSpLocks/>
          </p:cNvGrpSpPr>
          <p:nvPr/>
        </p:nvGrpSpPr>
        <p:grpSpPr bwMode="auto">
          <a:xfrm>
            <a:off x="2325688" y="2130425"/>
            <a:ext cx="7786687" cy="3332163"/>
            <a:chOff x="-485005" y="2258584"/>
            <a:chExt cx="10382959" cy="4443288"/>
          </a:xfrm>
        </p:grpSpPr>
        <p:sp>
          <p:nvSpPr>
            <p:cNvPr id="9221" name="TextovéPole 5">
              <a:extLst>
                <a:ext uri="{FF2B5EF4-FFF2-40B4-BE49-F238E27FC236}">
                  <a16:creationId xmlns:a16="http://schemas.microsoft.com/office/drawing/2014/main" id="{5135BB95-FC67-AA6D-E4CE-C435DB3FCC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1204" y="2475675"/>
              <a:ext cx="3603203" cy="1415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 lvl="1">
                <a:buClr>
                  <a:srgbClr val="769D1F"/>
                </a:buClr>
              </a:pPr>
              <a:r>
                <a:rPr lang="cs-CZ" altLang="en-US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(HPLC-ECD)</a:t>
              </a:r>
            </a:p>
            <a:p>
              <a:pPr lvl="1">
                <a:buClr>
                  <a:srgbClr val="769D1F"/>
                </a:buClr>
              </a:pPr>
              <a:r>
                <a:rPr lang="cs-CZ" altLang="en-US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(HPLC-MS/MS)</a:t>
              </a:r>
            </a:p>
            <a:p>
              <a:pPr lvl="1">
                <a:buClr>
                  <a:srgbClr val="769D1F"/>
                </a:buClr>
              </a:pPr>
              <a:r>
                <a:rPr lang="cs-CZ" altLang="en-US" sz="2100">
                  <a:latin typeface="Times New Roman" panose="02020603050405020304" pitchFamily="18" charset="0"/>
                  <a:cs typeface="Times New Roman" panose="02020603050405020304" pitchFamily="18" charset="0"/>
                </a:rPr>
                <a:t>(HPLC-EC-MS)</a:t>
              </a:r>
            </a:p>
          </p:txBody>
        </p:sp>
        <p:pic>
          <p:nvPicPr>
            <p:cNvPr id="7" name="Obrázek 6" descr="P8232249.JPG">
              <a:extLst>
                <a:ext uri="{FF2B5EF4-FFF2-40B4-BE49-F238E27FC236}">
                  <a16:creationId xmlns:a16="http://schemas.microsoft.com/office/drawing/2014/main" id="{3C5B1E1A-599F-48D2-C2F8-FF2F882D7F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16138" t="11472" r="44140" b="39914"/>
            <a:stretch/>
          </p:blipFill>
          <p:spPr bwMode="auto">
            <a:xfrm>
              <a:off x="-485005" y="4416663"/>
              <a:ext cx="1905097" cy="1748219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8" name="Obrázek 7" descr="P8222244.JPG">
              <a:extLst>
                <a:ext uri="{FF2B5EF4-FFF2-40B4-BE49-F238E27FC236}">
                  <a16:creationId xmlns:a16="http://schemas.microsoft.com/office/drawing/2014/main" id="{6CFD0044-6BBF-C88E-4943-0B638AD21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45136" t="6950" r="11414" b="46058"/>
            <a:stretch/>
          </p:blipFill>
          <p:spPr bwMode="auto">
            <a:xfrm>
              <a:off x="1848050" y="4416662"/>
              <a:ext cx="2155697" cy="1748219"/>
            </a:xfrm>
            <a:prstGeom prst="rect">
              <a:avLst/>
            </a:prstGeom>
            <a:noFill/>
            <a:ln>
              <a:noFill/>
            </a:ln>
            <a:effectLst>
              <a:softEdge rad="31750"/>
            </a:effectLst>
          </p:spPr>
        </p:pic>
        <p:pic>
          <p:nvPicPr>
            <p:cNvPr id="9224" name="Obrázek 4" descr="C:\Users\Počítač\AppData\Local\Microsoft\Windows\Temporary Internet Files\Content.Word\TSQ Quantum Access MAX.PNG">
              <a:extLst>
                <a:ext uri="{FF2B5EF4-FFF2-40B4-BE49-F238E27FC236}">
                  <a16:creationId xmlns:a16="http://schemas.microsoft.com/office/drawing/2014/main" id="{091C404A-447E-46DB-F2EA-9BD02D2B0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5" t="4843" r="5429" b="3882"/>
            <a:stretch>
              <a:fillRect/>
            </a:stretch>
          </p:blipFill>
          <p:spPr bwMode="auto">
            <a:xfrm>
              <a:off x="4826343" y="4276321"/>
              <a:ext cx="1888773" cy="1915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25" name="Obrázek 6" descr="C:\Users\Počítač\AppData\Local\Microsoft\Windows\Temporary Internet Files\Content.Word\LTQ XL.PNG">
              <a:extLst>
                <a:ext uri="{FF2B5EF4-FFF2-40B4-BE49-F238E27FC236}">
                  <a16:creationId xmlns:a16="http://schemas.microsoft.com/office/drawing/2014/main" id="{8E94CC4C-B6D8-E25B-2A19-2E041490C2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88611" y="4276321"/>
              <a:ext cx="2609343" cy="1888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07E08695-5632-864F-24C3-A7C3C2307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576" y="2258584"/>
              <a:ext cx="3513715" cy="196726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9227" name="Obdélník 11">
              <a:extLst>
                <a:ext uri="{FF2B5EF4-FFF2-40B4-BE49-F238E27FC236}">
                  <a16:creationId xmlns:a16="http://schemas.microsoft.com/office/drawing/2014/main" id="{7245C2C3-580F-0034-0978-CEA8A5B384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22710" y="6266761"/>
              <a:ext cx="1426032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r>
                <a:rPr lang="cs-CZ" altLang="cs-CZ" sz="15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Coulochem</a:t>
              </a:r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86ADCABE-AEA7-4BC2-5A00-A15712E7C142}"/>
                </a:ext>
              </a:extLst>
            </p:cNvPr>
            <p:cNvSpPr txBox="1"/>
            <p:nvPr/>
          </p:nvSpPr>
          <p:spPr>
            <a:xfrm>
              <a:off x="2307069" y="6270033"/>
              <a:ext cx="1344176" cy="43183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buClr>
                  <a:schemeClr val="accent2">
                    <a:lumMod val="60000"/>
                    <a:lumOff val="40000"/>
                  </a:schemeClr>
                </a:buClr>
                <a:defRPr/>
              </a:pPr>
              <a:r>
                <a:rPr lang="cs-CZ" sz="15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CoulArray</a:t>
              </a:r>
              <a:endParaRPr lang="cs-CZ" sz="1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29" name="Zástupný symbol pro obsah 2">
              <a:extLst>
                <a:ext uri="{FF2B5EF4-FFF2-40B4-BE49-F238E27FC236}">
                  <a16:creationId xmlns:a16="http://schemas.microsoft.com/office/drawing/2014/main" id="{B91ACCD0-FA3E-20F8-4E4A-49AB565272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641205" y="6250717"/>
              <a:ext cx="2754164" cy="432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>
                  <a:solidFill>
                    <a:srgbClr val="262626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ill Sans MT" panose="020B0502020104020203" pitchFamily="34" charset="-18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ill Sans MT" panose="020B0502020104020203" pitchFamily="34" charset="-18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ill Sans MT" panose="020B0502020104020203" pitchFamily="34" charset="-18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ill Sans MT" panose="020B0502020104020203" pitchFamily="34" charset="-18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2"/>
                </a:buClr>
                <a:buFont typeface="Arial" panose="020B0604020202020204" pitchFamily="34" charset="0"/>
                <a:buChar char="•"/>
                <a:defRPr sz="1600">
                  <a:solidFill>
                    <a:srgbClr val="262626"/>
                  </a:solidFill>
                  <a:latin typeface="Gill Sans MT" panose="020B0502020104020203" pitchFamily="34" charset="-18"/>
                </a:defRPr>
              </a:lvl9pPr>
            </a:lstStyle>
            <a:p>
              <a:pPr>
                <a:buClr>
                  <a:schemeClr val="accent1"/>
                </a:buClr>
                <a:buSzPct val="80000"/>
                <a:buFont typeface="Wingdings 3" panose="05040102010807070707" pitchFamily="18" charset="2"/>
                <a:buNone/>
              </a:pPr>
              <a:r>
                <a:rPr lang="cs-CZ" altLang="cs-CZ" sz="15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MS – trojitý kvadrupól</a:t>
              </a:r>
            </a:p>
          </p:txBody>
        </p:sp>
        <p:sp>
          <p:nvSpPr>
            <p:cNvPr id="9230" name="TextovéPole 11">
              <a:extLst>
                <a:ext uri="{FF2B5EF4-FFF2-40B4-BE49-F238E27FC236}">
                  <a16:creationId xmlns:a16="http://schemas.microsoft.com/office/drawing/2014/main" id="{2D246983-48E4-79BD-927A-F204861D12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31703" y="6266761"/>
              <a:ext cx="24630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ill Sans MT" panose="020B0502020104020203" pitchFamily="34" charset="-18"/>
                </a:defRPr>
              </a:lvl9pPr>
            </a:lstStyle>
            <a:p>
              <a:pPr>
                <a:spcBef>
                  <a:spcPts val="563"/>
                </a:spcBef>
                <a:buClr>
                  <a:schemeClr val="accent1"/>
                </a:buClr>
                <a:buSzPct val="80000"/>
              </a:pPr>
              <a:endParaRPr lang="cs-CZ" altLang="cs-CZ" sz="1500" b="1">
                <a:latin typeface="Calibri" panose="020F0502020204030204" pitchFamily="34" charset="0"/>
              </a:endParaRPr>
            </a:p>
          </p:txBody>
        </p:sp>
      </p:grpSp>
      <p:sp>
        <p:nvSpPr>
          <p:cNvPr id="9220" name="Zástupný symbol pro obsah 2">
            <a:extLst>
              <a:ext uri="{FF2B5EF4-FFF2-40B4-BE49-F238E27FC236}">
                <a16:creationId xmlns:a16="http://schemas.microsoft.com/office/drawing/2014/main" id="{1331DA3C-C79F-ABED-8F5B-22B5DA374C4A}"/>
              </a:ext>
            </a:extLst>
          </p:cNvPr>
          <p:cNvSpPr txBox="1">
            <a:spLocks/>
          </p:cNvSpPr>
          <p:nvPr/>
        </p:nvSpPr>
        <p:spPr bwMode="auto">
          <a:xfrm>
            <a:off x="8421688" y="5106988"/>
            <a:ext cx="206533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9pPr>
          </a:lstStyle>
          <a:p>
            <a:pPr>
              <a:buClr>
                <a:schemeClr val="accent1"/>
              </a:buClr>
              <a:buSzPct val="80000"/>
              <a:buFont typeface="Wingdings 3" panose="05040102010807070707" pitchFamily="18" charset="2"/>
              <a:buNone/>
            </a:pPr>
            <a:r>
              <a:rPr lang="cs-CZ" altLang="cs-CZ" sz="15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 – iontová past</a:t>
            </a:r>
          </a:p>
        </p:txBody>
      </p:sp>
    </p:spTree>
  </p:cSld>
  <p:clrMapOvr>
    <a:masterClrMapping/>
  </p:clrMapOvr>
  <p:transition advClick="0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10E2E-722B-76B2-727A-783E68CD0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88" y="608013"/>
            <a:ext cx="9256712" cy="1306512"/>
          </a:xfrm>
        </p:spPr>
        <p:txBody>
          <a:bodyPr/>
          <a:lstStyle/>
          <a:p>
            <a:pPr>
              <a:defRPr/>
            </a:pPr>
            <a:r>
              <a:rPr lang="cs-CZ" dirty="0" err="1"/>
              <a:t>Samples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fractions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urine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2. 2. 2021</a:t>
            </a:r>
            <a:endParaRPr lang="x-none" dirty="0"/>
          </a:p>
        </p:txBody>
      </p:sp>
      <p:pic>
        <p:nvPicPr>
          <p:cNvPr id="30723" name="Obrázek 17">
            <a:extLst>
              <a:ext uri="{FF2B5EF4-FFF2-40B4-BE49-F238E27FC236}">
                <a16:creationId xmlns:a16="http://schemas.microsoft.com/office/drawing/2014/main" id="{E9BD8C7F-59DB-DB88-EBEC-AD03DF9D00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7" t="19743" r="20226" b="8028"/>
          <a:stretch>
            <a:fillRect/>
          </a:stretch>
        </p:blipFill>
        <p:spPr>
          <a:xfrm>
            <a:off x="3649663" y="2184400"/>
            <a:ext cx="5151437" cy="42799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C3FC54-D5BC-18D6-FB0B-0EE34E80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171450"/>
            <a:ext cx="11249025" cy="16144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 err="1"/>
              <a:t>Representation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antioxidant </a:t>
            </a:r>
            <a:r>
              <a:rPr lang="cs-CZ" sz="3200" dirty="0" err="1"/>
              <a:t>activity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individual</a:t>
            </a:r>
            <a:r>
              <a:rPr lang="cs-CZ" sz="3200" dirty="0"/>
              <a:t> </a:t>
            </a:r>
            <a:r>
              <a:rPr lang="cs-CZ" sz="3200" dirty="0" err="1"/>
              <a:t>fractions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urine </a:t>
            </a:r>
            <a:r>
              <a:rPr lang="cs-CZ" sz="3200" dirty="0" err="1"/>
              <a:t>during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day</a:t>
            </a:r>
            <a:r>
              <a:rPr lang="cs-CZ" sz="3200" dirty="0"/>
              <a:t> 2. 2. 2021</a:t>
            </a:r>
          </a:p>
        </p:txBody>
      </p:sp>
      <p:pic>
        <p:nvPicPr>
          <p:cNvPr id="31747" name="Graf 3">
            <a:extLst>
              <a:ext uri="{FF2B5EF4-FFF2-40B4-BE49-F238E27FC236}">
                <a16:creationId xmlns:a16="http://schemas.microsoft.com/office/drawing/2014/main" id="{22EAB993-1A4B-EA44-7F13-6BA2307BB12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2349500"/>
            <a:ext cx="11353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Obdélník 4">
            <a:extLst>
              <a:ext uri="{FF2B5EF4-FFF2-40B4-BE49-F238E27FC236}">
                <a16:creationId xmlns:a16="http://schemas.microsoft.com/office/drawing/2014/main" id="{92C9CE70-55CE-8E0C-B01D-81DF18249B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1887538"/>
            <a:ext cx="8062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/>
            <a:r>
              <a:rPr lang="cs-CZ" altLang="cs-CZ"/>
              <a:t>Interpolation with the antioxidant activity of the daily mixed sample (yellow)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C618-6DBF-E9D1-318F-302CAB774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708025"/>
            <a:ext cx="8761413" cy="11874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Refractometric measurement and </a:t>
            </a:r>
            <a:r>
              <a:rPr lang="cs-CZ" sz="2200" dirty="0"/>
              <a:t>P</a:t>
            </a:r>
            <a:r>
              <a:rPr lang="en-GB" dirty="0"/>
              <a:t>H of seven fractions of urine within 24 hours from 7.00 2. 2. 21 to 7.00 3. 2. 21</a:t>
            </a:r>
            <a:endParaRPr lang="x-none" dirty="0"/>
          </a:p>
        </p:txBody>
      </p:sp>
      <p:pic>
        <p:nvPicPr>
          <p:cNvPr id="32771" name="Graf 23">
            <a:extLst>
              <a:ext uri="{FF2B5EF4-FFF2-40B4-BE49-F238E27FC236}">
                <a16:creationId xmlns:a16="http://schemas.microsoft.com/office/drawing/2014/main" id="{043120FE-B699-B935-F84E-CCD6782497E3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700" y="2260600"/>
            <a:ext cx="11176000" cy="41148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08BA8-6982-DCE8-4331-83C2709E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788" y="608013"/>
            <a:ext cx="9256712" cy="1306512"/>
          </a:xfrm>
        </p:spPr>
        <p:txBody>
          <a:bodyPr/>
          <a:lstStyle/>
          <a:p>
            <a:pPr>
              <a:defRPr/>
            </a:pPr>
            <a:r>
              <a:rPr lang="cs-CZ" dirty="0" err="1"/>
              <a:t>Samples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individual</a:t>
            </a:r>
            <a:r>
              <a:rPr lang="cs-CZ" dirty="0"/>
              <a:t> </a:t>
            </a:r>
            <a:r>
              <a:rPr lang="cs-CZ" dirty="0" err="1"/>
              <a:t>fractions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urine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8. 2. 2021</a:t>
            </a:r>
            <a:endParaRPr lang="x-none" dirty="0"/>
          </a:p>
        </p:txBody>
      </p:sp>
      <p:pic>
        <p:nvPicPr>
          <p:cNvPr id="33795" name="Obrázek 16">
            <a:extLst>
              <a:ext uri="{FF2B5EF4-FFF2-40B4-BE49-F238E27FC236}">
                <a16:creationId xmlns:a16="http://schemas.microsoft.com/office/drawing/2014/main" id="{09E561C2-CD94-F5CD-127E-506F5CC8B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6" t="13873" r="16620"/>
          <a:stretch>
            <a:fillRect/>
          </a:stretch>
        </p:blipFill>
        <p:spPr bwMode="auto">
          <a:xfrm>
            <a:off x="3282950" y="2043113"/>
            <a:ext cx="5218113" cy="469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532FB8-0881-F74D-D3A1-49D7C4B29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38" y="171450"/>
            <a:ext cx="11249025" cy="161448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dirty="0" err="1"/>
              <a:t>Representation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antioxidant </a:t>
            </a:r>
            <a:r>
              <a:rPr lang="cs-CZ" sz="3200" dirty="0" err="1"/>
              <a:t>activity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</a:t>
            </a:r>
            <a:r>
              <a:rPr lang="cs-CZ" sz="3200" dirty="0" err="1"/>
              <a:t>individual</a:t>
            </a:r>
            <a:r>
              <a:rPr lang="cs-CZ" sz="3200" dirty="0"/>
              <a:t> </a:t>
            </a:r>
            <a:r>
              <a:rPr lang="cs-CZ" sz="3200" dirty="0" err="1"/>
              <a:t>fractions</a:t>
            </a:r>
            <a:r>
              <a:rPr lang="cs-CZ" sz="3200" dirty="0"/>
              <a:t> </a:t>
            </a:r>
            <a:r>
              <a:rPr lang="cs-CZ" sz="3200" dirty="0" err="1"/>
              <a:t>of</a:t>
            </a:r>
            <a:r>
              <a:rPr lang="cs-CZ" sz="3200" dirty="0"/>
              <a:t> urine </a:t>
            </a:r>
            <a:r>
              <a:rPr lang="cs-CZ" sz="3200" dirty="0" err="1"/>
              <a:t>during</a:t>
            </a:r>
            <a:r>
              <a:rPr lang="cs-CZ" sz="3200" dirty="0"/>
              <a:t> </a:t>
            </a:r>
            <a:r>
              <a:rPr lang="cs-CZ" sz="3200" dirty="0" err="1"/>
              <a:t>the</a:t>
            </a:r>
            <a:r>
              <a:rPr lang="cs-CZ" sz="3200" dirty="0"/>
              <a:t> </a:t>
            </a:r>
            <a:r>
              <a:rPr lang="cs-CZ" sz="3200" dirty="0" err="1"/>
              <a:t>day</a:t>
            </a:r>
            <a:r>
              <a:rPr lang="cs-CZ" sz="3200" dirty="0"/>
              <a:t> 8. 2. 2021</a:t>
            </a:r>
          </a:p>
        </p:txBody>
      </p:sp>
      <p:sp>
        <p:nvSpPr>
          <p:cNvPr id="34819" name="Obdélník 4">
            <a:extLst>
              <a:ext uri="{FF2B5EF4-FFF2-40B4-BE49-F238E27FC236}">
                <a16:creationId xmlns:a16="http://schemas.microsoft.com/office/drawing/2014/main" id="{054E2359-7FD3-F30B-3F8F-6C362EC7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" y="1887538"/>
            <a:ext cx="80629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pPr eaLnBrk="1" hangingPunct="1"/>
            <a:r>
              <a:rPr lang="cs-CZ" altLang="cs-CZ"/>
              <a:t>Interpolation with the antioxidant activity of the daily mixed sample (yellow)</a:t>
            </a:r>
          </a:p>
        </p:txBody>
      </p:sp>
      <p:pic>
        <p:nvPicPr>
          <p:cNvPr id="34820" name="Picture 2">
            <a:extLst>
              <a:ext uri="{FF2B5EF4-FFF2-40B4-BE49-F238E27FC236}">
                <a16:creationId xmlns:a16="http://schemas.microsoft.com/office/drawing/2014/main" id="{C06C0CE9-ED8A-91D6-DE9D-224DFDC1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2230438"/>
            <a:ext cx="7259637" cy="445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5AE3-8DCF-792A-5AF7-B12BD6B41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4500" y="708025"/>
            <a:ext cx="8761413" cy="118745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dirty="0"/>
              <a:t>Refractometric measurement and </a:t>
            </a:r>
            <a:r>
              <a:rPr lang="en-GB" sz="1800" b="1" dirty="0"/>
              <a:t>p</a:t>
            </a:r>
            <a:r>
              <a:rPr lang="en-GB" dirty="0"/>
              <a:t>H of seven fractions of urine within 24 hours from 7.00 8. 2. 21 to 7.00 9. 2. 21</a:t>
            </a:r>
            <a:endParaRPr lang="x-none" dirty="0"/>
          </a:p>
        </p:txBody>
      </p:sp>
      <p:pic>
        <p:nvPicPr>
          <p:cNvPr id="35843" name="Graf 24">
            <a:extLst>
              <a:ext uri="{FF2B5EF4-FFF2-40B4-BE49-F238E27FC236}">
                <a16:creationId xmlns:a16="http://schemas.microsoft.com/office/drawing/2014/main" id="{DDD5C6F6-94E3-F20A-5266-6A42B8CAB23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2006600"/>
            <a:ext cx="1099820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9864A4-438A-7C0D-EB30-AA2BFCEB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627063"/>
            <a:ext cx="9932988" cy="1352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/>
              <a:t>Total</a:t>
            </a:r>
            <a:r>
              <a:rPr lang="cs-CZ" dirty="0"/>
              <a:t> </a:t>
            </a:r>
            <a:r>
              <a:rPr lang="cs-CZ" dirty="0" err="1"/>
              <a:t>Charge</a:t>
            </a:r>
            <a:r>
              <a:rPr lang="cs-CZ" dirty="0"/>
              <a:t> </a:t>
            </a:r>
            <a:r>
              <a:rPr lang="cs-CZ" dirty="0" err="1"/>
              <a:t>Q</a:t>
            </a:r>
            <a:r>
              <a:rPr lang="cs-CZ" dirty="0"/>
              <a:t> (C)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collected</a:t>
            </a:r>
            <a:r>
              <a:rPr lang="cs-CZ" dirty="0"/>
              <a:t> 24-hour urine </a:t>
            </a:r>
            <a:r>
              <a:rPr lang="en-GB" dirty="0"/>
              <a:t>OF 3 </a:t>
            </a:r>
            <a:r>
              <a:rPr lang="en-GB" dirty="0" err="1"/>
              <a:t>subjectS</a:t>
            </a:r>
            <a:r>
              <a:rPr lang="en-GB" dirty="0"/>
              <a:t> In three days</a:t>
            </a:r>
            <a:endParaRPr lang="cs-CZ" dirty="0"/>
          </a:p>
        </p:txBody>
      </p:sp>
      <p:pic>
        <p:nvPicPr>
          <p:cNvPr id="36867" name="Graf 3">
            <a:extLst>
              <a:ext uri="{FF2B5EF4-FFF2-40B4-BE49-F238E27FC236}">
                <a16:creationId xmlns:a16="http://schemas.microsoft.com/office/drawing/2014/main" id="{300AED4D-9942-AE0D-B9CB-222D05D54FE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1828800"/>
            <a:ext cx="124079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20F432-A3C4-172C-64AE-12B7FC8B1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8" y="965200"/>
            <a:ext cx="7731125" cy="2271713"/>
          </a:xfrm>
        </p:spPr>
        <p:txBody>
          <a:bodyPr/>
          <a:lstStyle/>
          <a:p>
            <a:pPr>
              <a:defRPr/>
            </a:pPr>
            <a:r>
              <a:rPr lang="cs-CZ" dirty="0" err="1"/>
              <a:t>Thank</a:t>
            </a:r>
            <a:r>
              <a:rPr lang="cs-CZ" dirty="0"/>
              <a:t>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attention</a:t>
            </a:r>
            <a:endParaRPr lang="cs-CZ" dirty="0"/>
          </a:p>
        </p:txBody>
      </p:sp>
      <p:sp>
        <p:nvSpPr>
          <p:cNvPr id="38915" name="Zástupný symbol pro obsah 2">
            <a:extLst>
              <a:ext uri="{FF2B5EF4-FFF2-40B4-BE49-F238E27FC236}">
                <a16:creationId xmlns:a16="http://schemas.microsoft.com/office/drawing/2014/main" id="{C466D6BE-58B1-5BEF-B312-2E98BD054F7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19313" y="3911600"/>
            <a:ext cx="7731125" cy="2116138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altLang="en-US" i="1">
                <a:solidFill>
                  <a:schemeClr val="tx1"/>
                </a:solidFill>
              </a:rPr>
              <a:t>                         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en-US" i="1">
                <a:solidFill>
                  <a:schemeClr val="tx1"/>
                </a:solidFill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altLang="en-US" i="1">
                <a:solidFill>
                  <a:schemeClr val="tx1"/>
                </a:solidFill>
              </a:rPr>
              <a:t>                                                          ?</a:t>
            </a:r>
            <a:endParaRPr lang="en-US" altLang="en-US" i="1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advClick="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1026">
            <a:extLst>
              <a:ext uri="{FF2B5EF4-FFF2-40B4-BE49-F238E27FC236}">
                <a16:creationId xmlns:a16="http://schemas.microsoft.com/office/drawing/2014/main" id="{608ADB6B-E276-F40B-BA5C-C9CA36AD71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8188" y="593725"/>
            <a:ext cx="3357562" cy="5159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cs-CZ" altLang="en-US" dirty="0"/>
          </a:p>
        </p:txBody>
      </p:sp>
      <p:sp>
        <p:nvSpPr>
          <p:cNvPr id="10243" name="Rectangle 1027">
            <a:extLst>
              <a:ext uri="{FF2B5EF4-FFF2-40B4-BE49-F238E27FC236}">
                <a16:creationId xmlns:a16="http://schemas.microsoft.com/office/drawing/2014/main" id="{B3A3DC25-BB78-E8FD-B151-76905C29A5A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922463" y="2022475"/>
            <a:ext cx="4727575" cy="4019550"/>
          </a:xfrm>
        </p:spPr>
        <p:txBody>
          <a:bodyPr/>
          <a:lstStyle/>
          <a:p>
            <a:endParaRPr lang="cs-CZ" altLang="en-US" sz="2400"/>
          </a:p>
        </p:txBody>
      </p:sp>
      <p:sp>
        <p:nvSpPr>
          <p:cNvPr id="10244" name="Rectangle 1028">
            <a:extLst>
              <a:ext uri="{FF2B5EF4-FFF2-40B4-BE49-F238E27FC236}">
                <a16:creationId xmlns:a16="http://schemas.microsoft.com/office/drawing/2014/main" id="{8DB9EB9F-5216-51DE-0AEB-85B81C07A695}"/>
              </a:ext>
            </a:extLst>
          </p:cNvPr>
          <p:cNvSpPr>
            <a:spLocks noGrp="1" noChangeArrowheads="1" noTextEdit="1"/>
          </p:cNvSpPr>
          <p:nvPr>
            <p:ph type="clipArt" sz="half" idx="2"/>
          </p:nvPr>
        </p:nvSpPr>
        <p:spPr>
          <a:xfrm>
            <a:off x="2965450" y="2022475"/>
            <a:ext cx="7245350" cy="4019550"/>
          </a:xfrm>
        </p:spPr>
      </p:sp>
      <p:pic>
        <p:nvPicPr>
          <p:cNvPr id="10245" name="Picture 1029">
            <a:extLst>
              <a:ext uri="{FF2B5EF4-FFF2-40B4-BE49-F238E27FC236}">
                <a16:creationId xmlns:a16="http://schemas.microsoft.com/office/drawing/2014/main" id="{1DDAACD7-9D49-3DA5-B4D5-591D07D0A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350" y="-2108200"/>
            <a:ext cx="15617825" cy="997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10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3">
            <a:extLst>
              <a:ext uri="{FF2B5EF4-FFF2-40B4-BE49-F238E27FC236}">
                <a16:creationId xmlns:a16="http://schemas.microsoft.com/office/drawing/2014/main" id="{F617895F-2F03-F68D-D3AF-6E389C8EC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09538"/>
            <a:ext cx="386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Obrázek 4">
            <a:extLst>
              <a:ext uri="{FF2B5EF4-FFF2-40B4-BE49-F238E27FC236}">
                <a16:creationId xmlns:a16="http://schemas.microsoft.com/office/drawing/2014/main" id="{9DAA6182-CC22-AC3F-4D67-0E19A0C8E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3203575"/>
            <a:ext cx="4964113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Obrázek 5">
            <a:extLst>
              <a:ext uri="{FF2B5EF4-FFF2-40B4-BE49-F238E27FC236}">
                <a16:creationId xmlns:a16="http://schemas.microsoft.com/office/drawing/2014/main" id="{4C8248B4-025E-1EEF-4735-7DEC5A451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9363" y="1374775"/>
            <a:ext cx="2600325" cy="462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CC8A0-3A3B-0B1B-E9A3-B705A5027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228600"/>
            <a:ext cx="7772400" cy="11430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C08C815-D5BD-960B-A05A-981706D8F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RADANAL s.r.o.                    horna@radanal.cz</a:t>
            </a:r>
          </a:p>
        </p:txBody>
      </p:sp>
      <p:pic>
        <p:nvPicPr>
          <p:cNvPr id="12292" name="Zástupný obsah 5">
            <a:extLst>
              <a:ext uri="{FF2B5EF4-FFF2-40B4-BE49-F238E27FC236}">
                <a16:creationId xmlns:a16="http://schemas.microsoft.com/office/drawing/2014/main" id="{3CB5DE11-AC02-314A-349E-9386833F770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900" y="233363"/>
            <a:ext cx="4708525" cy="6278562"/>
          </a:xfrm>
        </p:spPr>
      </p:pic>
      <p:pic>
        <p:nvPicPr>
          <p:cNvPr id="12293" name="Obrázek 6">
            <a:extLst>
              <a:ext uri="{FF2B5EF4-FFF2-40B4-BE49-F238E27FC236}">
                <a16:creationId xmlns:a16="http://schemas.microsoft.com/office/drawing/2014/main" id="{39E07127-29D5-23EA-C56A-21DAD058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201613"/>
            <a:ext cx="4549775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3D7AE7-AF9C-A0F4-7D6F-6A7402207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400" y="274638"/>
            <a:ext cx="7772400" cy="850900"/>
          </a:xfrm>
        </p:spPr>
        <p:txBody>
          <a:bodyPr/>
          <a:lstStyle/>
          <a:p>
            <a:pPr>
              <a:defRPr/>
            </a:pPr>
            <a:endParaRPr lang="cs-CZ" i="1" dirty="0"/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EE0D7178-0575-08A4-9B19-9159DB88EC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9788" y="-458788"/>
            <a:ext cx="13825537" cy="133207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F2931E-2756-C563-4421-76FA6AFD0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675" y="112553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i="1" dirty="0"/>
              <a:t> </a:t>
            </a:r>
          </a:p>
        </p:txBody>
      </p:sp>
      <p:pic>
        <p:nvPicPr>
          <p:cNvPr id="14339" name="Picture 5">
            <a:extLst>
              <a:ext uri="{FF2B5EF4-FFF2-40B4-BE49-F238E27FC236}">
                <a16:creationId xmlns:a16="http://schemas.microsoft.com/office/drawing/2014/main" id="{16F14C06-84B1-21FC-9B86-9837377E1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23813"/>
            <a:ext cx="18049875" cy="255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Zástupný symbol pro obsah 2">
            <a:extLst>
              <a:ext uri="{FF2B5EF4-FFF2-40B4-BE49-F238E27FC236}">
                <a16:creationId xmlns:a16="http://schemas.microsoft.com/office/drawing/2014/main" id="{5D7794B4-F7F9-E841-674C-85FCEE373EC1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2438400" y="1447800"/>
            <a:ext cx="7772400" cy="4572000"/>
          </a:xfrm>
        </p:spPr>
        <p:txBody>
          <a:bodyPr/>
          <a:lstStyle/>
          <a:p>
            <a:endParaRPr lang="cs-CZ" altLang="en-US"/>
          </a:p>
        </p:txBody>
      </p:sp>
    </p:spTree>
  </p:cSld>
  <p:clrMapOvr>
    <a:masterClrMapping/>
  </p:clrMapOvr>
  <p:transition advClick="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>
            <a:extLst>
              <a:ext uri="{FF2B5EF4-FFF2-40B4-BE49-F238E27FC236}">
                <a16:creationId xmlns:a16="http://schemas.microsoft.com/office/drawing/2014/main" id="{11DB7EA6-0225-3C8F-C7C0-622E00D535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15125" y="5876925"/>
            <a:ext cx="3413125" cy="5683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cs-CZ" sz="2000" dirty="0">
                <a:solidFill>
                  <a:schemeClr val="tx1"/>
                </a:solidFill>
              </a:rPr>
              <a:t>Porous Graphite Electrode</a:t>
            </a:r>
          </a:p>
        </p:txBody>
      </p:sp>
      <p:grpSp>
        <p:nvGrpSpPr>
          <p:cNvPr id="15363" name="Group 4">
            <a:extLst>
              <a:ext uri="{FF2B5EF4-FFF2-40B4-BE49-F238E27FC236}">
                <a16:creationId xmlns:a16="http://schemas.microsoft.com/office/drawing/2014/main" id="{0C71540F-9B23-A1BE-2377-3097DA88FA80}"/>
              </a:ext>
            </a:extLst>
          </p:cNvPr>
          <p:cNvGrpSpPr>
            <a:grpSpLocks/>
          </p:cNvGrpSpPr>
          <p:nvPr/>
        </p:nvGrpSpPr>
        <p:grpSpPr bwMode="auto">
          <a:xfrm>
            <a:off x="8950325" y="3852863"/>
            <a:ext cx="2312988" cy="1860550"/>
            <a:chOff x="1764" y="541"/>
            <a:chExt cx="3699" cy="3582"/>
          </a:xfrm>
        </p:grpSpPr>
        <p:pic>
          <p:nvPicPr>
            <p:cNvPr id="15372" name="Picture 5" descr="Electrodrgb">
              <a:extLst>
                <a:ext uri="{FF2B5EF4-FFF2-40B4-BE49-F238E27FC236}">
                  <a16:creationId xmlns:a16="http://schemas.microsoft.com/office/drawing/2014/main" id="{B37B8E43-2FB2-B3EA-E19D-7A2A267424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4" y="541"/>
              <a:ext cx="3545" cy="3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526" name="AutoShape 6">
              <a:extLst>
                <a:ext uri="{FF2B5EF4-FFF2-40B4-BE49-F238E27FC236}">
                  <a16:creationId xmlns:a16="http://schemas.microsoft.com/office/drawing/2014/main" id="{C894CC05-7D9E-B87D-C2CF-10AFE37DE4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" y="1253"/>
              <a:ext cx="447" cy="186"/>
            </a:xfrm>
            <a:prstGeom prst="curvedUpArrow">
              <a:avLst>
                <a:gd name="adj1" fmla="val 48432"/>
                <a:gd name="adj2" fmla="val 96865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27" name="AutoShape 7">
              <a:extLst>
                <a:ext uri="{FF2B5EF4-FFF2-40B4-BE49-F238E27FC236}">
                  <a16:creationId xmlns:a16="http://schemas.microsoft.com/office/drawing/2014/main" id="{21FBD497-C428-AE82-BF92-5C46825BD4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8" y="941"/>
              <a:ext cx="731" cy="437"/>
            </a:xfrm>
            <a:prstGeom prst="curvedDownArrow">
              <a:avLst>
                <a:gd name="adj1" fmla="val 33394"/>
                <a:gd name="adj2" fmla="val 66788"/>
                <a:gd name="adj3" fmla="val 33333"/>
              </a:avLst>
            </a:prstGeom>
            <a:solidFill>
              <a:srgbClr val="00FFFF"/>
            </a:solidFill>
            <a:ln w="571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28" name="AutoShape 8">
              <a:extLst>
                <a:ext uri="{FF2B5EF4-FFF2-40B4-BE49-F238E27FC236}">
                  <a16:creationId xmlns:a16="http://schemas.microsoft.com/office/drawing/2014/main" id="{7D37D992-69C2-C52C-A4CA-F8E47C8D96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808086">
              <a:off x="1895" y="2236"/>
              <a:ext cx="941" cy="228"/>
            </a:xfrm>
            <a:prstGeom prst="curvedUpArrow">
              <a:avLst>
                <a:gd name="adj1" fmla="val 116641"/>
                <a:gd name="adj2" fmla="val 199272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29" name="AutoShape 9">
              <a:extLst>
                <a:ext uri="{FF2B5EF4-FFF2-40B4-BE49-F238E27FC236}">
                  <a16:creationId xmlns:a16="http://schemas.microsoft.com/office/drawing/2014/main" id="{05ED3FD6-6AB0-9CE4-929C-0E7EC5B314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2" y="3444"/>
              <a:ext cx="820" cy="144"/>
            </a:xfrm>
            <a:prstGeom prst="curvedUpArrow">
              <a:avLst>
                <a:gd name="adj1" fmla="val 112329"/>
                <a:gd name="adj2" fmla="val 224658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30" name="AutoShape 10">
              <a:extLst>
                <a:ext uri="{FF2B5EF4-FFF2-40B4-BE49-F238E27FC236}">
                  <a16:creationId xmlns:a16="http://schemas.microsoft.com/office/drawing/2014/main" id="{585E454A-6FFF-41EB-9DC8-C94666EC200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8087">
              <a:off x="2074" y="3524"/>
              <a:ext cx="640" cy="134"/>
            </a:xfrm>
            <a:prstGeom prst="curvedDownArrow">
              <a:avLst>
                <a:gd name="adj1" fmla="val 95373"/>
                <a:gd name="adj2" fmla="val 190746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31" name="AutoShape 11">
              <a:extLst>
                <a:ext uri="{FF2B5EF4-FFF2-40B4-BE49-F238E27FC236}">
                  <a16:creationId xmlns:a16="http://schemas.microsoft.com/office/drawing/2014/main" id="{51858093-1CB1-EF69-2180-3CEB41F40A0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44310">
              <a:off x="3366" y="3099"/>
              <a:ext cx="454" cy="131"/>
            </a:xfrm>
            <a:prstGeom prst="curvedDownArrow">
              <a:avLst>
                <a:gd name="adj1" fmla="val 68271"/>
                <a:gd name="adj2" fmla="val 136541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32" name="AutoShape 12">
              <a:extLst>
                <a:ext uri="{FF2B5EF4-FFF2-40B4-BE49-F238E27FC236}">
                  <a16:creationId xmlns:a16="http://schemas.microsoft.com/office/drawing/2014/main" id="{C7A493BC-184B-C865-C0C4-38E173B6EF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76844">
              <a:off x="3493" y="3704"/>
              <a:ext cx="647" cy="238"/>
            </a:xfrm>
            <a:prstGeom prst="curvedUpArrow">
              <a:avLst>
                <a:gd name="adj1" fmla="val 54142"/>
                <a:gd name="adj2" fmla="val 108285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33" name="AutoShape 13">
              <a:extLst>
                <a:ext uri="{FF2B5EF4-FFF2-40B4-BE49-F238E27FC236}">
                  <a16:creationId xmlns:a16="http://schemas.microsoft.com/office/drawing/2014/main" id="{75640205-5C6D-890F-96B0-91124B272E4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947178">
              <a:off x="4339" y="3648"/>
              <a:ext cx="529" cy="231"/>
            </a:xfrm>
            <a:prstGeom prst="curvedUpArrow">
              <a:avLst>
                <a:gd name="adj1" fmla="val 46114"/>
                <a:gd name="adj2" fmla="val 92227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34" name="AutoShape 14">
              <a:extLst>
                <a:ext uri="{FF2B5EF4-FFF2-40B4-BE49-F238E27FC236}">
                  <a16:creationId xmlns:a16="http://schemas.microsoft.com/office/drawing/2014/main" id="{D707E021-4289-4386-E4C1-4AAB03816F1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395007">
              <a:off x="3638" y="2521"/>
              <a:ext cx="637" cy="309"/>
            </a:xfrm>
            <a:prstGeom prst="curvedUpArrow">
              <a:avLst>
                <a:gd name="adj1" fmla="val 41429"/>
                <a:gd name="adj2" fmla="val 82857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35" name="AutoShape 15">
              <a:extLst>
                <a:ext uri="{FF2B5EF4-FFF2-40B4-BE49-F238E27FC236}">
                  <a16:creationId xmlns:a16="http://schemas.microsoft.com/office/drawing/2014/main" id="{23154A9B-BBD2-E307-6D61-565816BB3D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397189">
              <a:off x="3849" y="1943"/>
              <a:ext cx="547" cy="218"/>
            </a:xfrm>
            <a:prstGeom prst="curvedDownArrow">
              <a:avLst>
                <a:gd name="adj1" fmla="val 49954"/>
                <a:gd name="adj2" fmla="val 99909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36" name="AutoShape 16">
              <a:extLst>
                <a:ext uri="{FF2B5EF4-FFF2-40B4-BE49-F238E27FC236}">
                  <a16:creationId xmlns:a16="http://schemas.microsoft.com/office/drawing/2014/main" id="{85BD9C9E-3A0A-69E5-9C2D-6340EDE255D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211573">
              <a:off x="2633" y="1978"/>
              <a:ext cx="743" cy="302"/>
            </a:xfrm>
            <a:prstGeom prst="curvedUpArrow">
              <a:avLst>
                <a:gd name="adj1" fmla="val 49369"/>
                <a:gd name="adj2" fmla="val 98738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37" name="AutoShape 17">
              <a:extLst>
                <a:ext uri="{FF2B5EF4-FFF2-40B4-BE49-F238E27FC236}">
                  <a16:creationId xmlns:a16="http://schemas.microsoft.com/office/drawing/2014/main" id="{53547F1A-CFA0-2A02-5A17-FF3E0F0E6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2" y="2237"/>
              <a:ext cx="652" cy="293"/>
            </a:xfrm>
            <a:prstGeom prst="curvedDownArrow">
              <a:avLst>
                <a:gd name="adj1" fmla="val 44642"/>
                <a:gd name="adj2" fmla="val 89283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  <p:sp>
          <p:nvSpPr>
            <p:cNvPr id="619538" name="AutoShape 18">
              <a:extLst>
                <a:ext uri="{FF2B5EF4-FFF2-40B4-BE49-F238E27FC236}">
                  <a16:creationId xmlns:a16="http://schemas.microsoft.com/office/drawing/2014/main" id="{40009081-FA93-45BD-E419-2B4AD5C556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41760" flipV="1">
              <a:off x="4397" y="2497"/>
              <a:ext cx="1066" cy="177"/>
            </a:xfrm>
            <a:prstGeom prst="curvedDownArrow">
              <a:avLst>
                <a:gd name="adj1" fmla="val 119106"/>
                <a:gd name="adj2" fmla="val 238212"/>
                <a:gd name="adj3" fmla="val 33333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cs-CZ" sz="1350"/>
            </a:p>
          </p:txBody>
        </p:sp>
      </p:grpSp>
      <p:sp>
        <p:nvSpPr>
          <p:cNvPr id="619539" name="Line 19">
            <a:extLst>
              <a:ext uri="{FF2B5EF4-FFF2-40B4-BE49-F238E27FC236}">
                <a16:creationId xmlns:a16="http://schemas.microsoft.com/office/drawing/2014/main" id="{FD561A3E-A734-F36F-5D6F-2F997CECE9C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9863" y="3265488"/>
            <a:ext cx="136525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1350"/>
          </a:p>
        </p:txBody>
      </p:sp>
      <p:sp>
        <p:nvSpPr>
          <p:cNvPr id="619540" name="Line 20">
            <a:extLst>
              <a:ext uri="{FF2B5EF4-FFF2-40B4-BE49-F238E27FC236}">
                <a16:creationId xmlns:a16="http://schemas.microsoft.com/office/drawing/2014/main" id="{2A176085-5628-D475-D0DB-BD7FE2BF12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03513" y="4945063"/>
            <a:ext cx="1366837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1350"/>
          </a:p>
        </p:txBody>
      </p:sp>
      <p:sp>
        <p:nvSpPr>
          <p:cNvPr id="619541" name="Line 21">
            <a:extLst>
              <a:ext uri="{FF2B5EF4-FFF2-40B4-BE49-F238E27FC236}">
                <a16:creationId xmlns:a16="http://schemas.microsoft.com/office/drawing/2014/main" id="{2A525C9C-6CD0-E374-B8DC-20B8E2EB50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87638" y="4587875"/>
            <a:ext cx="1368425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1350"/>
          </a:p>
        </p:txBody>
      </p:sp>
      <p:sp>
        <p:nvSpPr>
          <p:cNvPr id="619543" name="Line 23">
            <a:extLst>
              <a:ext uri="{FF2B5EF4-FFF2-40B4-BE49-F238E27FC236}">
                <a16:creationId xmlns:a16="http://schemas.microsoft.com/office/drawing/2014/main" id="{AF95A1F2-4BA0-B42F-D20A-73EC87A3BC30}"/>
              </a:ext>
            </a:extLst>
          </p:cNvPr>
          <p:cNvSpPr>
            <a:spLocks noChangeShapeType="1"/>
          </p:cNvSpPr>
          <p:nvPr/>
        </p:nvSpPr>
        <p:spPr bwMode="auto">
          <a:xfrm>
            <a:off x="2767013" y="2359025"/>
            <a:ext cx="1365250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cs-CZ" sz="1350"/>
          </a:p>
        </p:txBody>
      </p:sp>
      <p:pic>
        <p:nvPicPr>
          <p:cNvPr id="15368" name="Picture 2">
            <a:extLst>
              <a:ext uri="{FF2B5EF4-FFF2-40B4-BE49-F238E27FC236}">
                <a16:creationId xmlns:a16="http://schemas.microsoft.com/office/drawing/2014/main" id="{A86E6708-F78D-E74F-1EE9-8F23C2405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1419225"/>
            <a:ext cx="4362450" cy="348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2">
            <a:extLst>
              <a:ext uri="{FF2B5EF4-FFF2-40B4-BE49-F238E27FC236}">
                <a16:creationId xmlns:a16="http://schemas.microsoft.com/office/drawing/2014/main" id="{AC5A4213-B265-E778-EFE2-F1F30E908B50}"/>
              </a:ext>
            </a:extLst>
          </p:cNvPr>
          <p:cNvSpPr txBox="1">
            <a:spLocks noChangeArrowheads="1"/>
          </p:cNvSpPr>
          <p:nvPr/>
        </p:nvSpPr>
        <p:spPr>
          <a:xfrm>
            <a:off x="5988050" y="1670050"/>
            <a:ext cx="3736975" cy="2719388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 err="1">
                <a:solidFill>
                  <a:schemeClr val="tx1"/>
                </a:solidFill>
              </a:rPr>
              <a:t>Exposure</a:t>
            </a:r>
            <a:r>
              <a:rPr lang="cs-CZ" altLang="cs-CZ" sz="1800" dirty="0">
                <a:solidFill>
                  <a:schemeClr val="tx1"/>
                </a:solidFill>
              </a:rPr>
              <a:t> to </a:t>
            </a:r>
            <a:r>
              <a:rPr lang="cs-CZ" altLang="cs-CZ" sz="1800" dirty="0" err="1">
                <a:solidFill>
                  <a:schemeClr val="tx1"/>
                </a:solidFill>
              </a:rPr>
              <a:t>excessive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levels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of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lead</a:t>
            </a:r>
            <a:r>
              <a:rPr lang="cs-CZ" altLang="cs-CZ" sz="1800" dirty="0">
                <a:solidFill>
                  <a:schemeClr val="tx1"/>
                </a:solidFill>
              </a:rPr>
              <a:t> in </a:t>
            </a:r>
            <a:r>
              <a:rPr lang="cs-CZ" altLang="cs-CZ" sz="1800" dirty="0" err="1">
                <a:solidFill>
                  <a:schemeClr val="tx1"/>
                </a:solidFill>
              </a:rPr>
              <a:t>the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environment</a:t>
            </a:r>
            <a:r>
              <a:rPr lang="cs-CZ" altLang="cs-CZ" sz="1800" dirty="0">
                <a:solidFill>
                  <a:schemeClr val="tx1"/>
                </a:solidFill>
              </a:rPr>
              <a:t>, </a:t>
            </a:r>
            <a:r>
              <a:rPr lang="cs-CZ" altLang="cs-CZ" sz="1800" dirty="0" err="1">
                <a:solidFill>
                  <a:schemeClr val="tx1"/>
                </a:solidFill>
              </a:rPr>
              <a:t>the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home</a:t>
            </a:r>
            <a:r>
              <a:rPr lang="cs-CZ" altLang="cs-CZ" sz="1800" dirty="0">
                <a:solidFill>
                  <a:schemeClr val="tx1"/>
                </a:solidFill>
              </a:rPr>
              <a:t> and food…..</a:t>
            </a: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 err="1">
                <a:solidFill>
                  <a:schemeClr val="tx1"/>
                </a:solidFill>
              </a:rPr>
              <a:t>adults</a:t>
            </a:r>
            <a:r>
              <a:rPr lang="cs-CZ" altLang="cs-CZ" sz="1800" dirty="0">
                <a:solidFill>
                  <a:schemeClr val="tx1"/>
                </a:solidFill>
              </a:rPr>
              <a:t> and </a:t>
            </a:r>
            <a:r>
              <a:rPr lang="cs-CZ" altLang="cs-CZ" sz="1800" dirty="0" err="1">
                <a:solidFill>
                  <a:schemeClr val="tx1"/>
                </a:solidFill>
              </a:rPr>
              <a:t>children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suffering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adverse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health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effect</a:t>
            </a:r>
            <a:r>
              <a:rPr lang="cs-CZ" altLang="cs-CZ" sz="1800" dirty="0">
                <a:solidFill>
                  <a:schemeClr val="tx1"/>
                </a:solidFill>
              </a:rPr>
              <a:t> and </a:t>
            </a:r>
            <a:r>
              <a:rPr lang="cs-CZ" altLang="cs-CZ" sz="1800" dirty="0" err="1">
                <a:solidFill>
                  <a:schemeClr val="tx1"/>
                </a:solidFill>
              </a:rPr>
              <a:t>impaired</a:t>
            </a:r>
            <a:r>
              <a:rPr lang="cs-CZ" altLang="cs-CZ" sz="1800" dirty="0">
                <a:solidFill>
                  <a:schemeClr val="tx1"/>
                </a:solidFill>
              </a:rPr>
              <a:t> </a:t>
            </a:r>
            <a:r>
              <a:rPr lang="cs-CZ" altLang="cs-CZ" sz="1800" dirty="0" err="1">
                <a:solidFill>
                  <a:schemeClr val="tx1"/>
                </a:solidFill>
              </a:rPr>
              <a:t>intellectual</a:t>
            </a:r>
            <a:r>
              <a:rPr lang="cs-CZ" altLang="cs-CZ" sz="1800" dirty="0">
                <a:solidFill>
                  <a:schemeClr val="tx1"/>
                </a:solidFill>
              </a:rPr>
              <a:t> development</a:t>
            </a:r>
          </a:p>
          <a:p>
            <a:pPr>
              <a:defRPr/>
            </a:pPr>
            <a:endParaRPr lang="cs-CZ" altLang="cs-CZ"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cs-CZ" altLang="cs-CZ" sz="1800" dirty="0">
                <a:solidFill>
                  <a:schemeClr val="tx1"/>
                </a:solidFill>
              </a:rPr>
              <a:t>ESA, </a:t>
            </a:r>
            <a:r>
              <a:rPr lang="cs-CZ" altLang="cs-CZ" sz="1800" dirty="0" err="1">
                <a:solidFill>
                  <a:schemeClr val="tx1"/>
                </a:solidFill>
              </a:rPr>
              <a:t>Chelmsford</a:t>
            </a:r>
            <a:r>
              <a:rPr lang="cs-CZ" altLang="cs-CZ" sz="1800" dirty="0">
                <a:solidFill>
                  <a:schemeClr val="tx1"/>
                </a:solidFill>
              </a:rPr>
              <a:t>, MA, USA</a:t>
            </a:r>
          </a:p>
          <a:p>
            <a:pPr>
              <a:defRPr/>
            </a:pPr>
            <a:br>
              <a:rPr lang="cs-CZ" altLang="cs-CZ" sz="1800" dirty="0">
                <a:solidFill>
                  <a:schemeClr val="tx1"/>
                </a:solidFill>
              </a:rPr>
            </a:br>
            <a:r>
              <a:rPr lang="cs-CZ" altLang="cs-CZ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6" name="Rectangle 9">
            <a:extLst>
              <a:ext uri="{FF2B5EF4-FFF2-40B4-BE49-F238E27FC236}">
                <a16:creationId xmlns:a16="http://schemas.microsoft.com/office/drawing/2014/main" id="{C194381F-19D7-0AF0-5E57-5D3ACB47124A}"/>
              </a:ext>
            </a:extLst>
          </p:cNvPr>
          <p:cNvSpPr txBox="1">
            <a:spLocks noChangeArrowheads="1"/>
          </p:cNvSpPr>
          <p:nvPr/>
        </p:nvSpPr>
        <p:spPr>
          <a:xfrm>
            <a:off x="5986463" y="971550"/>
            <a:ext cx="3449637" cy="815975"/>
          </a:xfrm>
          <a:prstGeom prst="rect">
            <a:avLst/>
          </a:prstGeom>
        </p:spPr>
        <p:txBody>
          <a:bodyPr lIns="68580" tIns="34290" rIns="68580" bIns="3429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altLang="cs-CZ" sz="2400" dirty="0" err="1">
                <a:solidFill>
                  <a:schemeClr val="tx1"/>
                </a:solidFill>
              </a:rPr>
              <a:t>Wayne</a:t>
            </a:r>
            <a:r>
              <a:rPr lang="cs-CZ" altLang="cs-CZ" sz="2400" dirty="0">
                <a:solidFill>
                  <a:schemeClr val="tx1"/>
                </a:solidFill>
              </a:rPr>
              <a:t> </a:t>
            </a:r>
            <a:r>
              <a:rPr lang="cs-CZ" altLang="cs-CZ" sz="2400" dirty="0" err="1">
                <a:solidFill>
                  <a:schemeClr val="tx1"/>
                </a:solidFill>
              </a:rPr>
              <a:t>Matson</a:t>
            </a:r>
            <a:r>
              <a:rPr lang="cs-CZ" altLang="cs-CZ" sz="2400" dirty="0">
                <a:solidFill>
                  <a:schemeClr val="tx1"/>
                </a:solidFill>
              </a:rPr>
              <a:t>, </a:t>
            </a:r>
          </a:p>
          <a:p>
            <a:pPr>
              <a:defRPr/>
            </a:pPr>
            <a:r>
              <a:rPr lang="cs-CZ" altLang="cs-CZ" sz="2400" dirty="0">
                <a:solidFill>
                  <a:schemeClr val="tx1"/>
                </a:solidFill>
              </a:rPr>
              <a:t>ESA, </a:t>
            </a:r>
            <a:r>
              <a:rPr lang="cs-CZ" altLang="cs-CZ" sz="2400">
                <a:solidFill>
                  <a:schemeClr val="tx1"/>
                </a:solidFill>
              </a:rPr>
              <a:t>ChelmsMA</a:t>
            </a:r>
            <a:r>
              <a:rPr lang="cs-CZ" altLang="cs-CZ" sz="2400" dirty="0">
                <a:solidFill>
                  <a:schemeClr val="tx1"/>
                </a:solidFill>
              </a:rPr>
              <a:t>, USA</a:t>
            </a:r>
          </a:p>
        </p:txBody>
      </p:sp>
      <p:sp>
        <p:nvSpPr>
          <p:cNvPr id="15371" name="Obdélník 3">
            <a:extLst>
              <a:ext uri="{FF2B5EF4-FFF2-40B4-BE49-F238E27FC236}">
                <a16:creationId xmlns:a16="http://schemas.microsoft.com/office/drawing/2014/main" id="{664A7C0E-AF9E-5264-BC66-9D41D3A5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1088" y="412750"/>
            <a:ext cx="7135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1pPr>
            <a:lvl2pPr marL="742950" indent="-28575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2pPr>
            <a:lvl3pPr marL="11430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3pPr>
            <a:lvl4pPr marL="16002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4pPr>
            <a:lvl5pPr marL="2057400" indent="-228600"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ill Sans MT" panose="020B0502020104020203" pitchFamily="34" charset="-18"/>
              </a:defRPr>
            </a:lvl9pPr>
          </a:lstStyle>
          <a:p>
            <a:r>
              <a:rPr lang="en-US" altLang="en-US" sz="3200"/>
              <a:t>Electrochemical detection </a:t>
            </a:r>
            <a:r>
              <a:rPr lang="cs-CZ" altLang="en-US" sz="3200"/>
              <a:t>in</a:t>
            </a:r>
            <a:r>
              <a:rPr lang="en-US" altLang="en-US" sz="3200"/>
              <a:t> HPLC</a:t>
            </a:r>
            <a:endParaRPr lang="cs-CZ" altLang="en-US" sz="3200"/>
          </a:p>
        </p:txBody>
      </p:sp>
    </p:spTree>
    <p:custDataLst>
      <p:tags r:id="rId1"/>
    </p:custData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026">
            <a:extLst>
              <a:ext uri="{FF2B5EF4-FFF2-40B4-BE49-F238E27FC236}">
                <a16:creationId xmlns:a16="http://schemas.microsoft.com/office/drawing/2014/main" id="{24CE2D67-BB78-BFE1-BB49-2327E39ACC62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r="3543"/>
          <a:stretch>
            <a:fillRect/>
          </a:stretch>
        </p:blipFill>
        <p:spPr bwMode="auto">
          <a:xfrm>
            <a:off x="5160963" y="1714500"/>
            <a:ext cx="3128962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1027">
            <a:extLst>
              <a:ext uri="{FF2B5EF4-FFF2-40B4-BE49-F238E27FC236}">
                <a16:creationId xmlns:a16="http://schemas.microsoft.com/office/drawing/2014/main" id="{D38573BB-2D59-5417-04D7-D8D18977FF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044575"/>
            <a:ext cx="7929563" cy="727075"/>
          </a:xfrm>
          <a:noFill/>
        </p:spPr>
        <p:txBody>
          <a:bodyPr lIns="66675" tIns="32147" rIns="66675" bIns="32147" anchor="t" anchorCtr="0">
            <a:noAutofit/>
          </a:bodyPr>
          <a:lstStyle/>
          <a:p>
            <a:pPr eaLnBrk="1" hangingPunct="1">
              <a:defRPr/>
            </a:pPr>
            <a:r>
              <a:rPr lang="en-US" altLang="cs-CZ" dirty="0">
                <a:solidFill>
                  <a:schemeClr val="tx1"/>
                </a:solidFill>
              </a:rPr>
              <a:t>8-OH2´DG In Urine</a:t>
            </a:r>
          </a:p>
        </p:txBody>
      </p:sp>
      <p:sp>
        <p:nvSpPr>
          <p:cNvPr id="22532" name="Rectangle 1028">
            <a:extLst>
              <a:ext uri="{FF2B5EF4-FFF2-40B4-BE49-F238E27FC236}">
                <a16:creationId xmlns:a16="http://schemas.microsoft.com/office/drawing/2014/main" id="{E4EA13A5-BFE9-45DB-6020-641E062202E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4000" y="2524125"/>
            <a:ext cx="7915275" cy="2727325"/>
          </a:xfrm>
        </p:spPr>
        <p:txBody>
          <a:bodyPr lIns="66675" tIns="32147" rIns="66675" bIns="32147" rtlCol="0" anchor="ctr">
            <a:normAutofit/>
          </a:bodyPr>
          <a:lstStyle/>
          <a:p>
            <a:pPr marL="0" indent="0" algn="ctr" defTabSz="658416">
              <a:lnSpc>
                <a:spcPct val="90000"/>
              </a:lnSpc>
              <a:buFont typeface="Arial" panose="020B0604020202020204" pitchFamily="34" charset="0"/>
              <a:buNone/>
              <a:tabLst>
                <a:tab pos="1032272" algn="l"/>
              </a:tabLst>
              <a:defRPr/>
            </a:pPr>
            <a:r>
              <a:rPr lang="en-US" altLang="cs-CZ" sz="825" b="1"/>
              <a:t>Time (min)</a:t>
            </a:r>
          </a:p>
        </p:txBody>
      </p:sp>
      <p:sp>
        <p:nvSpPr>
          <p:cNvPr id="22533" name="Rectangle 1029">
            <a:extLst>
              <a:ext uri="{FF2B5EF4-FFF2-40B4-BE49-F238E27FC236}">
                <a16:creationId xmlns:a16="http://schemas.microsoft.com/office/drawing/2014/main" id="{FD59DFAF-78A5-1C72-85F2-FE527965A3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1984375"/>
            <a:ext cx="269875" cy="1430338"/>
          </a:xfrm>
          <a:prstGeom prst="rect">
            <a:avLst/>
          </a:prstGeom>
          <a:noFill/>
          <a:ln>
            <a:noFill/>
          </a:ln>
        </p:spPr>
        <p:txBody>
          <a:bodyPr wrap="none" lIns="67866" tIns="33338" rIns="67866" bIns="3333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100000"/>
              </a:spcBef>
              <a:spcAft>
                <a:spcPct val="70000"/>
              </a:spcAft>
              <a:defRPr/>
            </a:pPr>
            <a:r>
              <a:rPr lang="en-US" altLang="cs-CZ" sz="750"/>
              <a:t>1.0</a:t>
            </a:r>
          </a:p>
          <a:p>
            <a:pPr algn="ctr">
              <a:spcBef>
                <a:spcPct val="100000"/>
              </a:spcBef>
              <a:spcAft>
                <a:spcPct val="70000"/>
              </a:spcAft>
              <a:defRPr/>
            </a:pPr>
            <a:endParaRPr lang="en-US" altLang="cs-CZ" sz="750"/>
          </a:p>
          <a:p>
            <a:pPr algn="ctr">
              <a:spcBef>
                <a:spcPct val="100000"/>
              </a:spcBef>
              <a:spcAft>
                <a:spcPct val="70000"/>
              </a:spcAft>
              <a:defRPr/>
            </a:pPr>
            <a:r>
              <a:rPr lang="en-US" altLang="cs-CZ" sz="750"/>
              <a:t>0.5</a:t>
            </a:r>
          </a:p>
          <a:p>
            <a:pPr algn="ctr">
              <a:spcBef>
                <a:spcPct val="100000"/>
              </a:spcBef>
              <a:spcAft>
                <a:spcPct val="70000"/>
              </a:spcAft>
              <a:defRPr/>
            </a:pPr>
            <a:endParaRPr lang="en-US" altLang="cs-CZ" sz="750"/>
          </a:p>
          <a:p>
            <a:pPr algn="ctr">
              <a:spcBef>
                <a:spcPct val="100000"/>
              </a:spcBef>
              <a:spcAft>
                <a:spcPct val="70000"/>
              </a:spcAft>
              <a:defRPr/>
            </a:pPr>
            <a:r>
              <a:rPr lang="en-US" altLang="cs-CZ" sz="750"/>
              <a:t>0.0</a:t>
            </a:r>
          </a:p>
        </p:txBody>
      </p:sp>
      <p:sp>
        <p:nvSpPr>
          <p:cNvPr id="22534" name="Rectangle 1030">
            <a:extLst>
              <a:ext uri="{FF2B5EF4-FFF2-40B4-BE49-F238E27FC236}">
                <a16:creationId xmlns:a16="http://schemas.microsoft.com/office/drawing/2014/main" id="{DF050A60-8C14-0260-126C-C85375C0BEB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091113" y="2244725"/>
            <a:ext cx="965200" cy="177800"/>
          </a:xfrm>
          <a:prstGeom prst="rect">
            <a:avLst/>
          </a:prstGeom>
          <a:noFill/>
          <a:ln>
            <a:noFill/>
          </a:ln>
        </p:spPr>
        <p:txBody>
          <a:bodyPr lIns="66675" tIns="32147" rIns="66675" bIns="32147"/>
          <a:lstStyle>
            <a:lvl1pPr defTabSz="877888" eaLnBrk="0" hangingPunct="0"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7888" eaLnBrk="0" hangingPunct="0"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7888" eaLnBrk="0" hangingPunct="0"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7888" eaLnBrk="0" hangingPunct="0"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7888" eaLnBrk="0" hangingPunct="0"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20000"/>
              </a:spcBef>
              <a:defRPr/>
            </a:pPr>
            <a:r>
              <a:rPr lang="en-US" altLang="cs-CZ" sz="750" b="1"/>
              <a:t>8-OH-2´DG</a:t>
            </a:r>
          </a:p>
        </p:txBody>
      </p:sp>
      <p:pic>
        <p:nvPicPr>
          <p:cNvPr id="17415" name="Picture 1031">
            <a:extLst>
              <a:ext uri="{FF2B5EF4-FFF2-40B4-BE49-F238E27FC236}">
                <a16:creationId xmlns:a16="http://schemas.microsoft.com/office/drawing/2014/main" id="{8ADE8F83-16ED-219A-82F1-21FA68E8649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963" y="3592513"/>
            <a:ext cx="3113087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Rectangle 1032">
            <a:extLst>
              <a:ext uri="{FF2B5EF4-FFF2-40B4-BE49-F238E27FC236}">
                <a16:creationId xmlns:a16="http://schemas.microsoft.com/office/drawing/2014/main" id="{A7A511B2-2217-3DD5-74BF-C42DD8D38CD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411788" y="4127500"/>
            <a:ext cx="635000" cy="177800"/>
          </a:xfrm>
          <a:prstGeom prst="rect">
            <a:avLst/>
          </a:prstGeom>
          <a:noFill/>
          <a:ln>
            <a:noFill/>
          </a:ln>
        </p:spPr>
        <p:txBody>
          <a:bodyPr lIns="66675" tIns="32147" rIns="66675" bIns="32147"/>
          <a:lstStyle>
            <a:lvl1pPr defTabSz="877888" eaLnBrk="0" hangingPunct="0"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877888" eaLnBrk="0" hangingPunct="0"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877888" eaLnBrk="0" hangingPunct="0"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877888" eaLnBrk="0" hangingPunct="0"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877888" eaLnBrk="0" hangingPunct="0"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877888" eaLnBrk="0" fontAlgn="base" hangingPunct="0">
              <a:spcBef>
                <a:spcPct val="0"/>
              </a:spcBef>
              <a:spcAft>
                <a:spcPct val="0"/>
              </a:spcAft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877888" eaLnBrk="0" fontAlgn="base" hangingPunct="0">
              <a:spcBef>
                <a:spcPct val="0"/>
              </a:spcBef>
              <a:spcAft>
                <a:spcPct val="0"/>
              </a:spcAft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877888" eaLnBrk="0" fontAlgn="base" hangingPunct="0">
              <a:spcBef>
                <a:spcPct val="0"/>
              </a:spcBef>
              <a:spcAft>
                <a:spcPct val="0"/>
              </a:spcAft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877888" eaLnBrk="0" fontAlgn="base" hangingPunct="0">
              <a:spcBef>
                <a:spcPct val="0"/>
              </a:spcBef>
              <a:spcAft>
                <a:spcPct val="0"/>
              </a:spcAft>
              <a:tabLst>
                <a:tab pos="1376363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20000"/>
              </a:spcBef>
              <a:defRPr/>
            </a:pPr>
            <a:r>
              <a:rPr lang="en-US" altLang="cs-CZ" sz="750"/>
              <a:t>8-OH-2</a:t>
            </a:r>
            <a:r>
              <a:rPr lang="en-US" altLang="cs-CZ" sz="750" b="1"/>
              <a:t>´</a:t>
            </a:r>
            <a:r>
              <a:rPr lang="en-US" altLang="cs-CZ" sz="750"/>
              <a:t>DG</a:t>
            </a:r>
          </a:p>
        </p:txBody>
      </p:sp>
      <p:sp>
        <p:nvSpPr>
          <p:cNvPr id="22537" name="Line 1033">
            <a:extLst>
              <a:ext uri="{FF2B5EF4-FFF2-40B4-BE49-F238E27FC236}">
                <a16:creationId xmlns:a16="http://schemas.microsoft.com/office/drawing/2014/main" id="{94DC3826-8035-2C23-3137-73863A79E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163" y="4483100"/>
            <a:ext cx="198437" cy="588963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 sz="1350"/>
          </a:p>
        </p:txBody>
      </p:sp>
      <p:sp>
        <p:nvSpPr>
          <p:cNvPr id="22538" name="Line 1034">
            <a:extLst>
              <a:ext uri="{FF2B5EF4-FFF2-40B4-BE49-F238E27FC236}">
                <a16:creationId xmlns:a16="http://schemas.microsoft.com/office/drawing/2014/main" id="{7B8FF591-5D48-6072-8068-F6DC2E6D62B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163" y="4483100"/>
            <a:ext cx="198437" cy="434975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 sz="1350"/>
          </a:p>
        </p:txBody>
      </p:sp>
      <p:sp>
        <p:nvSpPr>
          <p:cNvPr id="22539" name="Line 1035">
            <a:extLst>
              <a:ext uri="{FF2B5EF4-FFF2-40B4-BE49-F238E27FC236}">
                <a16:creationId xmlns:a16="http://schemas.microsoft.com/office/drawing/2014/main" id="{18E8BB0F-ACCA-C9D1-64D0-1B7444E07F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163" y="4483100"/>
            <a:ext cx="258762" cy="173038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 sz="1350"/>
          </a:p>
        </p:txBody>
      </p:sp>
      <p:sp>
        <p:nvSpPr>
          <p:cNvPr id="22540" name="Line 1036">
            <a:extLst>
              <a:ext uri="{FF2B5EF4-FFF2-40B4-BE49-F238E27FC236}">
                <a16:creationId xmlns:a16="http://schemas.microsoft.com/office/drawing/2014/main" id="{A3F02FD8-ACEA-ABDD-B18E-1005183E1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163" y="4483100"/>
            <a:ext cx="187325" cy="76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 sz="1350"/>
          </a:p>
        </p:txBody>
      </p:sp>
      <p:sp>
        <p:nvSpPr>
          <p:cNvPr id="22541" name="Line 1037">
            <a:extLst>
              <a:ext uri="{FF2B5EF4-FFF2-40B4-BE49-F238E27FC236}">
                <a16:creationId xmlns:a16="http://schemas.microsoft.com/office/drawing/2014/main" id="{C5C0DCFC-A7BC-160E-55FF-2AF3C2CDA051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163" y="4483100"/>
            <a:ext cx="211137" cy="492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 sz="1350"/>
          </a:p>
        </p:txBody>
      </p:sp>
      <p:sp>
        <p:nvSpPr>
          <p:cNvPr id="22542" name="Line 1038">
            <a:extLst>
              <a:ext uri="{FF2B5EF4-FFF2-40B4-BE49-F238E27FC236}">
                <a16:creationId xmlns:a16="http://schemas.microsoft.com/office/drawing/2014/main" id="{BC26D726-2498-6E1F-0D27-8CDC5A5EE39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45163" y="4483100"/>
            <a:ext cx="227012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cs-CZ" sz="1350"/>
          </a:p>
        </p:txBody>
      </p:sp>
      <p:sp>
        <p:nvSpPr>
          <p:cNvPr id="17423" name="Text Box 1039">
            <a:extLst>
              <a:ext uri="{FF2B5EF4-FFF2-40B4-BE49-F238E27FC236}">
                <a16:creationId xmlns:a16="http://schemas.microsoft.com/office/drawing/2014/main" id="{36B46B9D-39C9-B3B4-1943-D501C3809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7875" y="2459038"/>
            <a:ext cx="1885950" cy="240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cs-CZ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appears to be a single 8OH2’dG peak by conventional HPLC-ECD is actually found to be a </a:t>
            </a:r>
            <a:br>
              <a:rPr lang="en-US" altLang="cs-CZ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cs-CZ"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co-elution of several metabolites by CoulArray detection!</a:t>
            </a:r>
          </a:p>
        </p:txBody>
      </p:sp>
      <p:sp>
        <p:nvSpPr>
          <p:cNvPr id="17424" name="Text Box 1040">
            <a:extLst>
              <a:ext uri="{FF2B5EF4-FFF2-40B4-BE49-F238E27FC236}">
                <a16:creationId xmlns:a16="http://schemas.microsoft.com/office/drawing/2014/main" id="{FEA0D9FF-5DA1-9410-60E9-ADE459815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425" y="1963738"/>
            <a:ext cx="1120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</a:p>
        </p:txBody>
      </p:sp>
      <p:sp>
        <p:nvSpPr>
          <p:cNvPr id="17425" name="Text Box 1041">
            <a:extLst>
              <a:ext uri="{FF2B5EF4-FFF2-40B4-BE49-F238E27FC236}">
                <a16:creationId xmlns:a16="http://schemas.microsoft.com/office/drawing/2014/main" id="{EA832634-AF75-8DFE-CD6C-897E976BA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4050" y="3794125"/>
            <a:ext cx="1120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>
                <a:solidFill>
                  <a:srgbClr val="262626"/>
                </a:solidFill>
                <a:latin typeface="Gill Sans MT" panose="020B0502020104020203" pitchFamily="34" charset="-18"/>
              </a:defRPr>
            </a:lvl1pPr>
            <a:lvl2pPr marL="742950" indent="-28575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2pPr>
            <a:lvl3pPr marL="11430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3pPr>
            <a:lvl4pPr marL="16002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4pPr>
            <a:lvl5pPr marL="2057400" indent="-228600"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>
                <a:solidFill>
                  <a:srgbClr val="262626"/>
                </a:solidFill>
                <a:latin typeface="Gill Sans MT" panose="020B0502020104020203" pitchFamily="34" charset="-18"/>
              </a:defRPr>
            </a:lvl9pPr>
          </a:lstStyle>
          <a:p>
            <a:pPr>
              <a:spcBef>
                <a:spcPct val="50000"/>
              </a:spcBef>
              <a:buClrTx/>
              <a:buFontTx/>
              <a:buNone/>
            </a:pPr>
            <a:r>
              <a:rPr lang="en-US" altLang="cs-CZ"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CoulArray</a:t>
            </a:r>
          </a:p>
        </p:txBody>
      </p:sp>
    </p:spTree>
  </p:cSld>
  <p:clrMapOvr>
    <a:masterClrMapping/>
  </p:clrMapOvr>
  <p:transition advClick="0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AMT_MUSIC" val="2"/>
</p:tagLst>
</file>

<file path=ppt/theme/theme1.xml><?xml version="1.0" encoding="utf-8"?>
<a:theme xmlns:a="http://schemas.openxmlformats.org/drawingml/2006/main" name="Balík">
  <a:themeElements>
    <a:clrScheme name="Balík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Balík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lík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Balík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3.xml><?xml version="1.0" encoding="utf-8"?>
<a:themeOverride xmlns:a="http://schemas.openxmlformats.org/drawingml/2006/main">
  <a:clrScheme name="Balík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  <a:fontScheme name="Balík">
    <a:majorFont>
      <a:latin typeface="Gill Sans MT" panose="020B0502020104020203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Gill Sans MT" panose="020B0502020104020203"/>
      <a:ea typeface=""/>
      <a:cs typeface=""/>
      <a:font script="Grek" typeface="Corbel"/>
      <a:font script="Cyrl" typeface="Corbel"/>
      <a:font script="Jpan" typeface="HGｺﾞｼｯｸE"/>
      <a:font script="Hang" typeface="휴먼매직체"/>
      <a:font script="Hans" typeface="华文中宋"/>
      <a:font script="Hant" typeface="微軟正黑體"/>
      <a:font script="Arab" typeface="Majalla UI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Balík">
    <a:fillStyleLst>
      <a:solidFill>
        <a:schemeClr val="phClr"/>
      </a:solidFill>
      <a:gradFill rotWithShape="1">
        <a:gsLst>
          <a:gs pos="0">
            <a:schemeClr val="phClr">
              <a:tint val="80000"/>
              <a:satMod val="107000"/>
              <a:lumMod val="103000"/>
            </a:schemeClr>
          </a:gs>
          <a:gs pos="100000">
            <a:schemeClr val="phClr">
              <a:tint val="82000"/>
              <a:satMod val="109000"/>
              <a:lumMod val="103000"/>
            </a:schemeClr>
          </a:gs>
        </a:gsLst>
        <a:lin ang="5400000" scaled="0"/>
      </a:gradFill>
      <a:gradFill rotWithShape="1">
        <a:gsLst>
          <a:gs pos="0">
            <a:schemeClr val="phClr">
              <a:tint val="97000"/>
              <a:satMod val="100000"/>
              <a:lumMod val="102000"/>
            </a:schemeClr>
          </a:gs>
          <a:gs pos="50000">
            <a:schemeClr val="phClr">
              <a:shade val="100000"/>
              <a:satMod val="103000"/>
              <a:lumMod val="100000"/>
            </a:schemeClr>
          </a:gs>
          <a:gs pos="100000">
            <a:schemeClr val="phClr">
              <a:shade val="93000"/>
              <a:satMod val="110000"/>
              <a:lumMod val="99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317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5880" dist="15240" dir="5400000" algn="ctr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l"/>
        </a:scene3d>
        <a:sp3d prstMaterial="dkEdge">
          <a:bevelT w="0" h="0"/>
        </a:sp3d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7000"/>
              <a:shade val="100000"/>
              <a:satMod val="185000"/>
              <a:lumMod val="120000"/>
            </a:schemeClr>
          </a:gs>
          <a:gs pos="100000">
            <a:schemeClr val="phClr">
              <a:tint val="96000"/>
              <a:shade val="95000"/>
              <a:satMod val="215000"/>
              <a:lumMod val="80000"/>
            </a:schemeClr>
          </a:gs>
        </a:gsLst>
        <a:path path="circle">
          <a:fillToRect l="50000" t="55000" r="125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638</TotalTime>
  <Words>1161</Words>
  <Application>Microsoft Office PowerPoint</Application>
  <PresentationFormat>Širokoúhlá obrazovka</PresentationFormat>
  <Paragraphs>180</Paragraphs>
  <Slides>27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3" baseType="lpstr">
      <vt:lpstr>Gill Sans MT</vt:lpstr>
      <vt:lpstr>Arial</vt:lpstr>
      <vt:lpstr>Calibri</vt:lpstr>
      <vt:lpstr>Times New Roman</vt:lpstr>
      <vt:lpstr>Wingdings 3</vt:lpstr>
      <vt:lpstr>Balík</vt:lpstr>
      <vt:lpstr>Vliv stravy na antioxidační aktivitu lidské moče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Porous Graphite Electrode</vt:lpstr>
      <vt:lpstr>8-OH2´DG In Urine</vt:lpstr>
      <vt:lpstr>Prezentace aplikace PowerPoint</vt:lpstr>
      <vt:lpstr>Prezentace aplikace PowerPoint</vt:lpstr>
      <vt:lpstr>BIOMARKERS – CORRELATION FIA/ECD AND UPLC-MS/MS</vt:lpstr>
      <vt:lpstr>Prezentace aplikace PowerPoint</vt:lpstr>
      <vt:lpstr>Přehled řešených projektů</vt:lpstr>
      <vt:lpstr>Prezentace aplikace PowerPoint</vt:lpstr>
      <vt:lpstr>Refractometric Measurement Of Protein, Specific Gravity And Refractometric Index Of Collected 24-hour Urine Over A Period Of 40 Days.</vt:lpstr>
      <vt:lpstr>pH Of Collected 24-hour Urine Over a Period Of 40 Days</vt:lpstr>
      <vt:lpstr>Total Charge Q (C) of collected 24-hour urine  in the time of 40 days</vt:lpstr>
      <vt:lpstr>Dependence of antioxidant activity urine on the volume mesured in 24 hours</vt:lpstr>
      <vt:lpstr>Samples of individual fractions of urine during the day 2. 2. 2021</vt:lpstr>
      <vt:lpstr>Representation of the antioxidant activity of individual fractions of urine during the day 2. 2. 2021</vt:lpstr>
      <vt:lpstr>Refractometric measurement and PH of seven fractions of urine within 24 hours from 7.00 2. 2. 21 to 7.00 3. 2. 21</vt:lpstr>
      <vt:lpstr>Samples of individual fractions of urine during the day 8. 2. 2021</vt:lpstr>
      <vt:lpstr>Representation of the antioxidant activity of individual fractions of urine during the day 8. 2. 2021</vt:lpstr>
      <vt:lpstr>Refractometric measurement and pH of seven fractions of urine within 24 hours from 7.00 8. 2. 21 to 7.00 9. 2. 21</vt:lpstr>
      <vt:lpstr>Total Charge Q (C) of collected 24-hour urine OF 3 subjectS In three days</vt:lpstr>
      <vt:lpstr>Thank you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Antioxidant activity of human urine</dc:title>
  <dc:creator>Vesela Katerina</dc:creator>
  <cp:lastModifiedBy>IT NJH</cp:lastModifiedBy>
  <cp:revision>31</cp:revision>
  <dcterms:created xsi:type="dcterms:W3CDTF">2021-09-22T11:47:57Z</dcterms:created>
  <dcterms:modified xsi:type="dcterms:W3CDTF">2022-06-30T13:01:49Z</dcterms:modified>
</cp:coreProperties>
</file>